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5" r:id="rId7"/>
    <p:sldId id="298" r:id="rId8"/>
    <p:sldId id="294" r:id="rId9"/>
    <p:sldId id="292" r:id="rId10"/>
    <p:sldId id="295" r:id="rId11"/>
    <p:sldId id="296" r:id="rId12"/>
    <p:sldId id="293" r:id="rId13"/>
    <p:sldId id="297" r:id="rId14"/>
    <p:sldId id="322" r:id="rId15"/>
    <p:sldId id="268" r:id="rId16"/>
    <p:sldId id="299" r:id="rId17"/>
    <p:sldId id="323" r:id="rId18"/>
    <p:sldId id="339" r:id="rId19"/>
    <p:sldId id="309" r:id="rId20"/>
    <p:sldId id="310" r:id="rId21"/>
    <p:sldId id="311" r:id="rId22"/>
    <p:sldId id="312" r:id="rId23"/>
    <p:sldId id="313" r:id="rId24"/>
    <p:sldId id="325" r:id="rId25"/>
    <p:sldId id="277" r:id="rId26"/>
    <p:sldId id="280" r:id="rId27"/>
    <p:sldId id="326" r:id="rId28"/>
    <p:sldId id="340" r:id="rId29"/>
    <p:sldId id="304" r:id="rId30"/>
    <p:sldId id="305" r:id="rId31"/>
    <p:sldId id="306" r:id="rId32"/>
    <p:sldId id="307" r:id="rId33"/>
    <p:sldId id="308" r:id="rId34"/>
    <p:sldId id="327" r:id="rId35"/>
    <p:sldId id="281" r:id="rId36"/>
    <p:sldId id="282" r:id="rId37"/>
    <p:sldId id="328" r:id="rId38"/>
    <p:sldId id="341" r:id="rId39"/>
    <p:sldId id="316" r:id="rId40"/>
    <p:sldId id="318" r:id="rId41"/>
    <p:sldId id="319" r:id="rId42"/>
    <p:sldId id="320" r:id="rId43"/>
    <p:sldId id="321" r:id="rId44"/>
    <p:sldId id="329" r:id="rId45"/>
    <p:sldId id="288" r:id="rId46"/>
    <p:sldId id="337" r:id="rId47"/>
    <p:sldId id="290" r:id="rId48"/>
    <p:sldId id="330" r:id="rId49"/>
    <p:sldId id="342" r:id="rId50"/>
    <p:sldId id="332" r:id="rId51"/>
    <p:sldId id="333" r:id="rId52"/>
    <p:sldId id="334" r:id="rId53"/>
    <p:sldId id="335" r:id="rId54"/>
    <p:sldId id="336" r:id="rId55"/>
    <p:sldId id="338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1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hruv Panchal" userId="11aec0b4da04368f" providerId="LiveId" clId="{03958270-AA95-4159-A140-26E68F439CA5}"/>
    <pc:docChg chg="undo custSel addSld delSld modSld">
      <pc:chgData name="Dhruv Panchal" userId="11aec0b4da04368f" providerId="LiveId" clId="{03958270-AA95-4159-A140-26E68F439CA5}" dt="2025-08-20T06:56:35.649" v="848" actId="14100"/>
      <pc:docMkLst>
        <pc:docMk/>
      </pc:docMkLst>
      <pc:sldChg chg="modSp modAnim">
        <pc:chgData name="Dhruv Panchal" userId="11aec0b4da04368f" providerId="LiveId" clId="{03958270-AA95-4159-A140-26E68F439CA5}" dt="2025-08-20T06:52:23.567" v="842"/>
        <pc:sldMkLst>
          <pc:docMk/>
          <pc:sldMk cId="3793426461" sldId="259"/>
        </pc:sldMkLst>
        <pc:spChg chg="mod">
          <ac:chgData name="Dhruv Panchal" userId="11aec0b4da04368f" providerId="LiveId" clId="{03958270-AA95-4159-A140-26E68F439CA5}" dt="2025-08-19T11:10:05.363" v="202" actId="20577"/>
          <ac:spMkLst>
            <pc:docMk/>
            <pc:sldMk cId="3793426461" sldId="259"/>
            <ac:spMk id="3" creationId="{F22F1F19-38C8-48DE-872F-C53BD5F7B13E}"/>
          </ac:spMkLst>
        </pc:spChg>
      </pc:sldChg>
      <pc:sldChg chg="modSp mod">
        <pc:chgData name="Dhruv Panchal" userId="11aec0b4da04368f" providerId="LiveId" clId="{03958270-AA95-4159-A140-26E68F439CA5}" dt="2025-08-19T10:48:50.248" v="156" actId="14100"/>
        <pc:sldMkLst>
          <pc:docMk/>
          <pc:sldMk cId="3687873775" sldId="260"/>
        </pc:sldMkLst>
        <pc:picChg chg="mod">
          <ac:chgData name="Dhruv Panchal" userId="11aec0b4da04368f" providerId="LiveId" clId="{03958270-AA95-4159-A140-26E68F439CA5}" dt="2025-08-19T10:48:50.248" v="156" actId="14100"/>
          <ac:picMkLst>
            <pc:docMk/>
            <pc:sldMk cId="3687873775" sldId="260"/>
            <ac:picMk id="7" creationId="{1CC48F77-88DA-44A4-A6A3-B1F7C459AE66}"/>
          </ac:picMkLst>
        </pc:picChg>
      </pc:sldChg>
      <pc:sldChg chg="addSp delSp modSp mod modAnim">
        <pc:chgData name="Dhruv Panchal" userId="11aec0b4da04368f" providerId="LiveId" clId="{03958270-AA95-4159-A140-26E68F439CA5}" dt="2025-08-20T06:50:54.195" v="835"/>
        <pc:sldMkLst>
          <pc:docMk/>
          <pc:sldMk cId="3981797391" sldId="262"/>
        </pc:sldMkLst>
        <pc:spChg chg="mod">
          <ac:chgData name="Dhruv Panchal" userId="11aec0b4da04368f" providerId="LiveId" clId="{03958270-AA95-4159-A140-26E68F439CA5}" dt="2025-08-19T10:29:07.479" v="8" actId="20577"/>
          <ac:spMkLst>
            <pc:docMk/>
            <pc:sldMk cId="3981797391" sldId="262"/>
            <ac:spMk id="3" creationId="{33EBD93C-58C4-451B-901A-F83C3300E1E8}"/>
          </ac:spMkLst>
        </pc:spChg>
        <pc:picChg chg="add del mod">
          <ac:chgData name="Dhruv Panchal" userId="11aec0b4da04368f" providerId="LiveId" clId="{03958270-AA95-4159-A140-26E68F439CA5}" dt="2025-08-19T10:29:25.591" v="12" actId="478"/>
          <ac:picMkLst>
            <pc:docMk/>
            <pc:sldMk cId="3981797391" sldId="262"/>
            <ac:picMk id="4" creationId="{680826CC-3AA6-4921-9841-9C86E2B00BC4}"/>
          </ac:picMkLst>
        </pc:picChg>
        <pc:picChg chg="add mod">
          <ac:chgData name="Dhruv Panchal" userId="11aec0b4da04368f" providerId="LiveId" clId="{03958270-AA95-4159-A140-26E68F439CA5}" dt="2025-08-19T10:30:25.270" v="14" actId="1076"/>
          <ac:picMkLst>
            <pc:docMk/>
            <pc:sldMk cId="3981797391" sldId="262"/>
            <ac:picMk id="5" creationId="{EB82C82D-C69D-473C-B1AA-CA95AB3311BC}"/>
          </ac:picMkLst>
        </pc:picChg>
        <pc:picChg chg="add del mod">
          <ac:chgData name="Dhruv Panchal" userId="11aec0b4da04368f" providerId="LiveId" clId="{03958270-AA95-4159-A140-26E68F439CA5}" dt="2025-08-19T10:30:54.364" v="16" actId="478"/>
          <ac:picMkLst>
            <pc:docMk/>
            <pc:sldMk cId="3981797391" sldId="262"/>
            <ac:picMk id="7" creationId="{29C1DE9C-B664-443E-965F-FB9F55DD4E81}"/>
          </ac:picMkLst>
        </pc:picChg>
      </pc:sldChg>
      <pc:sldChg chg="del">
        <pc:chgData name="Dhruv Panchal" userId="11aec0b4da04368f" providerId="LiveId" clId="{03958270-AA95-4159-A140-26E68F439CA5}" dt="2025-08-19T10:29:04.072" v="6" actId="47"/>
        <pc:sldMkLst>
          <pc:docMk/>
          <pc:sldMk cId="2089705213" sldId="263"/>
        </pc:sldMkLst>
      </pc:sldChg>
      <pc:sldChg chg="del">
        <pc:chgData name="Dhruv Panchal" userId="11aec0b4da04368f" providerId="LiveId" clId="{03958270-AA95-4159-A140-26E68F439CA5}" dt="2025-08-19T10:29:04.796" v="7" actId="47"/>
        <pc:sldMkLst>
          <pc:docMk/>
          <pc:sldMk cId="2375174300" sldId="264"/>
        </pc:sldMkLst>
      </pc:sldChg>
      <pc:sldChg chg="modSp mod">
        <pc:chgData name="Dhruv Panchal" userId="11aec0b4da04368f" providerId="LiveId" clId="{03958270-AA95-4159-A140-26E68F439CA5}" dt="2025-08-20T06:48:05" v="767" actId="1076"/>
        <pc:sldMkLst>
          <pc:docMk/>
          <pc:sldMk cId="2229714246" sldId="265"/>
        </pc:sldMkLst>
        <pc:spChg chg="mod">
          <ac:chgData name="Dhruv Panchal" userId="11aec0b4da04368f" providerId="LiveId" clId="{03958270-AA95-4159-A140-26E68F439CA5}" dt="2025-08-20T06:48:05" v="767" actId="1076"/>
          <ac:spMkLst>
            <pc:docMk/>
            <pc:sldMk cId="2229714246" sldId="265"/>
            <ac:spMk id="3" creationId="{33EBD93C-58C4-451B-901A-F83C3300E1E8}"/>
          </ac:spMkLst>
        </pc:spChg>
        <pc:picChg chg="mod modCrop">
          <ac:chgData name="Dhruv Panchal" userId="11aec0b4da04368f" providerId="LiveId" clId="{03958270-AA95-4159-A140-26E68F439CA5}" dt="2025-08-20T06:47:59.601" v="766" actId="1076"/>
          <ac:picMkLst>
            <pc:docMk/>
            <pc:sldMk cId="2229714246" sldId="265"/>
            <ac:picMk id="4" creationId="{C7BC462E-86B5-416C-900F-9139A2DAB0F1}"/>
          </ac:picMkLst>
        </pc:picChg>
      </pc:sldChg>
      <pc:sldChg chg="del">
        <pc:chgData name="Dhruv Panchal" userId="11aec0b4da04368f" providerId="LiveId" clId="{03958270-AA95-4159-A140-26E68F439CA5}" dt="2025-08-19T10:15:37.202" v="0" actId="47"/>
        <pc:sldMkLst>
          <pc:docMk/>
          <pc:sldMk cId="3124507620" sldId="266"/>
        </pc:sldMkLst>
      </pc:sldChg>
      <pc:sldChg chg="del">
        <pc:chgData name="Dhruv Panchal" userId="11aec0b4da04368f" providerId="LiveId" clId="{03958270-AA95-4159-A140-26E68F439CA5}" dt="2025-08-19T10:15:38.206" v="1" actId="47"/>
        <pc:sldMkLst>
          <pc:docMk/>
          <pc:sldMk cId="1392376935" sldId="267"/>
        </pc:sldMkLst>
      </pc:sldChg>
      <pc:sldChg chg="modSp mod">
        <pc:chgData name="Dhruv Panchal" userId="11aec0b4da04368f" providerId="LiveId" clId="{03958270-AA95-4159-A140-26E68F439CA5}" dt="2025-08-20T05:22:16.943" v="328" actId="20577"/>
        <pc:sldMkLst>
          <pc:docMk/>
          <pc:sldMk cId="116580817" sldId="268"/>
        </pc:sldMkLst>
        <pc:spChg chg="mod">
          <ac:chgData name="Dhruv Panchal" userId="11aec0b4da04368f" providerId="LiveId" clId="{03958270-AA95-4159-A140-26E68F439CA5}" dt="2025-08-20T05:22:16.943" v="328" actId="20577"/>
          <ac:spMkLst>
            <pc:docMk/>
            <pc:sldMk cId="116580817" sldId="268"/>
            <ac:spMk id="3" creationId="{F22F1F19-38C8-48DE-872F-C53BD5F7B13E}"/>
          </ac:spMkLst>
        </pc:spChg>
      </pc:sldChg>
      <pc:sldChg chg="del">
        <pc:chgData name="Dhruv Panchal" userId="11aec0b4da04368f" providerId="LiveId" clId="{03958270-AA95-4159-A140-26E68F439CA5}" dt="2025-08-20T05:12:50.851" v="323" actId="47"/>
        <pc:sldMkLst>
          <pc:docMk/>
          <pc:sldMk cId="3636219053" sldId="269"/>
        </pc:sldMkLst>
      </pc:sldChg>
      <pc:sldChg chg="del">
        <pc:chgData name="Dhruv Panchal" userId="11aec0b4da04368f" providerId="LiveId" clId="{03958270-AA95-4159-A140-26E68F439CA5}" dt="2025-08-20T05:12:51.933" v="324" actId="47"/>
        <pc:sldMkLst>
          <pc:docMk/>
          <pc:sldMk cId="1222104329" sldId="270"/>
        </pc:sldMkLst>
      </pc:sldChg>
      <pc:sldChg chg="addSp modSp mod">
        <pc:chgData name="Dhruv Panchal" userId="11aec0b4da04368f" providerId="LiveId" clId="{03958270-AA95-4159-A140-26E68F439CA5}" dt="2025-08-20T05:27:02.215" v="376" actId="1076"/>
        <pc:sldMkLst>
          <pc:docMk/>
          <pc:sldMk cId="2728845875" sldId="271"/>
        </pc:sldMkLst>
        <pc:spChg chg="mod">
          <ac:chgData name="Dhruv Panchal" userId="11aec0b4da04368f" providerId="LiveId" clId="{03958270-AA95-4159-A140-26E68F439CA5}" dt="2025-08-20T05:24:02.671" v="331" actId="122"/>
          <ac:spMkLst>
            <pc:docMk/>
            <pc:sldMk cId="2728845875" sldId="271"/>
            <ac:spMk id="3" creationId="{F22F1F19-38C8-48DE-872F-C53BD5F7B13E}"/>
          </ac:spMkLst>
        </pc:spChg>
        <pc:spChg chg="add mod">
          <ac:chgData name="Dhruv Panchal" userId="11aec0b4da04368f" providerId="LiveId" clId="{03958270-AA95-4159-A140-26E68F439CA5}" dt="2025-08-20T05:27:02.215" v="376" actId="1076"/>
          <ac:spMkLst>
            <pc:docMk/>
            <pc:sldMk cId="2728845875" sldId="271"/>
            <ac:spMk id="5" creationId="{CA256994-BDD1-405C-9CCA-787DF80404D5}"/>
          </ac:spMkLst>
        </pc:spChg>
        <pc:picChg chg="add mod modCrop">
          <ac:chgData name="Dhruv Panchal" userId="11aec0b4da04368f" providerId="LiveId" clId="{03958270-AA95-4159-A140-26E68F439CA5}" dt="2025-08-20T05:25:03.912" v="338" actId="1076"/>
          <ac:picMkLst>
            <pc:docMk/>
            <pc:sldMk cId="2728845875" sldId="271"/>
            <ac:picMk id="4" creationId="{9724E5B0-7E48-4246-8816-D1E0A4EC8002}"/>
          </ac:picMkLst>
        </pc:picChg>
      </pc:sldChg>
      <pc:sldChg chg="del">
        <pc:chgData name="Dhruv Panchal" userId="11aec0b4da04368f" providerId="LiveId" clId="{03958270-AA95-4159-A140-26E68F439CA5}" dt="2025-08-20T05:24:06.112" v="332" actId="47"/>
        <pc:sldMkLst>
          <pc:docMk/>
          <pc:sldMk cId="3349710924" sldId="272"/>
        </pc:sldMkLst>
      </pc:sldChg>
      <pc:sldChg chg="addSp modSp mod">
        <pc:chgData name="Dhruv Panchal" userId="11aec0b4da04368f" providerId="LiveId" clId="{03958270-AA95-4159-A140-26E68F439CA5}" dt="2025-08-20T05:39:19.017" v="421" actId="1076"/>
        <pc:sldMkLst>
          <pc:docMk/>
          <pc:sldMk cId="2328359048" sldId="273"/>
        </pc:sldMkLst>
        <pc:spChg chg="mod">
          <ac:chgData name="Dhruv Panchal" userId="11aec0b4da04368f" providerId="LiveId" clId="{03958270-AA95-4159-A140-26E68F439CA5}" dt="2025-08-20T05:29:06.848" v="387" actId="122"/>
          <ac:spMkLst>
            <pc:docMk/>
            <pc:sldMk cId="2328359048" sldId="273"/>
            <ac:spMk id="3" creationId="{F22F1F19-38C8-48DE-872F-C53BD5F7B13E}"/>
          </ac:spMkLst>
        </pc:spChg>
        <pc:spChg chg="add mod">
          <ac:chgData name="Dhruv Panchal" userId="11aec0b4da04368f" providerId="LiveId" clId="{03958270-AA95-4159-A140-26E68F439CA5}" dt="2025-08-20T05:39:19.017" v="421" actId="1076"/>
          <ac:spMkLst>
            <pc:docMk/>
            <pc:sldMk cId="2328359048" sldId="273"/>
            <ac:spMk id="5" creationId="{8FA6A3AB-B644-47FD-860B-C53249E7F870}"/>
          </ac:spMkLst>
        </pc:spChg>
        <pc:picChg chg="add mod modCrop">
          <ac:chgData name="Dhruv Panchal" userId="11aec0b4da04368f" providerId="LiveId" clId="{03958270-AA95-4159-A140-26E68F439CA5}" dt="2025-08-20T05:38:03.160" v="392" actId="1076"/>
          <ac:picMkLst>
            <pc:docMk/>
            <pc:sldMk cId="2328359048" sldId="273"/>
            <ac:picMk id="4" creationId="{B6F7FBC1-BF19-41AA-A2B8-D4EFA26FD671}"/>
          </ac:picMkLst>
        </pc:picChg>
      </pc:sldChg>
      <pc:sldChg chg="del">
        <pc:chgData name="Dhruv Panchal" userId="11aec0b4da04368f" providerId="LiveId" clId="{03958270-AA95-4159-A140-26E68F439CA5}" dt="2025-08-20T05:29:09.064" v="388" actId="47"/>
        <pc:sldMkLst>
          <pc:docMk/>
          <pc:sldMk cId="2819252287" sldId="274"/>
        </pc:sldMkLst>
      </pc:sldChg>
      <pc:sldChg chg="addSp modSp mod">
        <pc:chgData name="Dhruv Panchal" userId="11aec0b4da04368f" providerId="LiveId" clId="{03958270-AA95-4159-A140-26E68F439CA5}" dt="2025-08-20T05:43:15.344" v="445" actId="14734"/>
        <pc:sldMkLst>
          <pc:docMk/>
          <pc:sldMk cId="2721021215" sldId="275"/>
        </pc:sldMkLst>
        <pc:spChg chg="mod">
          <ac:chgData name="Dhruv Panchal" userId="11aec0b4da04368f" providerId="LiveId" clId="{03958270-AA95-4159-A140-26E68F439CA5}" dt="2025-08-20T05:42:49.426" v="440" actId="1076"/>
          <ac:spMkLst>
            <pc:docMk/>
            <pc:sldMk cId="2721021215" sldId="275"/>
            <ac:spMk id="3" creationId="{F22F1F19-38C8-48DE-872F-C53BD5F7B13E}"/>
          </ac:spMkLst>
        </pc:spChg>
        <pc:graphicFrameChg chg="add mod modGraphic">
          <ac:chgData name="Dhruv Panchal" userId="11aec0b4da04368f" providerId="LiveId" clId="{03958270-AA95-4159-A140-26E68F439CA5}" dt="2025-08-20T05:43:15.344" v="445" actId="14734"/>
          <ac:graphicFrameMkLst>
            <pc:docMk/>
            <pc:sldMk cId="2721021215" sldId="275"/>
            <ac:graphicFrameMk id="2" creationId="{199E2C81-8882-4437-A935-98187E21BA1C}"/>
          </ac:graphicFrameMkLst>
        </pc:graphicFrameChg>
      </pc:sldChg>
      <pc:sldChg chg="del">
        <pc:chgData name="Dhruv Panchal" userId="11aec0b4da04368f" providerId="LiveId" clId="{03958270-AA95-4159-A140-26E68F439CA5}" dt="2025-08-20T05:43:23.835" v="446" actId="47"/>
        <pc:sldMkLst>
          <pc:docMk/>
          <pc:sldMk cId="42193583" sldId="276"/>
        </pc:sldMkLst>
      </pc:sldChg>
      <pc:sldChg chg="addSp modSp mod">
        <pc:chgData name="Dhruv Panchal" userId="11aec0b4da04368f" providerId="LiveId" clId="{03958270-AA95-4159-A140-26E68F439CA5}" dt="2025-08-20T06:13:59.901" v="593" actId="1076"/>
        <pc:sldMkLst>
          <pc:docMk/>
          <pc:sldMk cId="3420939538" sldId="277"/>
        </pc:sldMkLst>
        <pc:spChg chg="mod">
          <ac:chgData name="Dhruv Panchal" userId="11aec0b4da04368f" providerId="LiveId" clId="{03958270-AA95-4159-A140-26E68F439CA5}" dt="2025-08-20T06:13:33.705" v="588" actId="27636"/>
          <ac:spMkLst>
            <pc:docMk/>
            <pc:sldMk cId="3420939538" sldId="277"/>
            <ac:spMk id="3" creationId="{F22F1F19-38C8-48DE-872F-C53BD5F7B13E}"/>
          </ac:spMkLst>
        </pc:spChg>
        <pc:picChg chg="add mod modCrop">
          <ac:chgData name="Dhruv Panchal" userId="11aec0b4da04368f" providerId="LiveId" clId="{03958270-AA95-4159-A140-26E68F439CA5}" dt="2025-08-20T06:13:59.901" v="593" actId="1076"/>
          <ac:picMkLst>
            <pc:docMk/>
            <pc:sldMk cId="3420939538" sldId="277"/>
            <ac:picMk id="5" creationId="{04E17030-1A0F-4C1C-9768-529C28277F4C}"/>
          </ac:picMkLst>
        </pc:picChg>
      </pc:sldChg>
      <pc:sldChg chg="addSp delSp modSp mod">
        <pc:chgData name="Dhruv Panchal" userId="11aec0b4da04368f" providerId="LiveId" clId="{03958270-AA95-4159-A140-26E68F439CA5}" dt="2025-08-20T06:53:34.402" v="843" actId="14100"/>
        <pc:sldMkLst>
          <pc:docMk/>
          <pc:sldMk cId="1806085455" sldId="278"/>
        </pc:sldMkLst>
        <pc:spChg chg="del">
          <ac:chgData name="Dhruv Panchal" userId="11aec0b4da04368f" providerId="LiveId" clId="{03958270-AA95-4159-A140-26E68F439CA5}" dt="2025-08-20T05:43:40.671" v="447" actId="478"/>
          <ac:spMkLst>
            <pc:docMk/>
            <pc:sldMk cId="1806085455" sldId="278"/>
            <ac:spMk id="2" creationId="{EABAB0B7-92AC-4BF0-8BFF-470EAF3B7FA2}"/>
          </ac:spMkLst>
        </pc:spChg>
        <pc:spChg chg="mod">
          <ac:chgData name="Dhruv Panchal" userId="11aec0b4da04368f" providerId="LiveId" clId="{03958270-AA95-4159-A140-26E68F439CA5}" dt="2025-08-20T06:53:34.402" v="843" actId="14100"/>
          <ac:spMkLst>
            <pc:docMk/>
            <pc:sldMk cId="1806085455" sldId="278"/>
            <ac:spMk id="3" creationId="{F22F1F19-38C8-48DE-872F-C53BD5F7B13E}"/>
          </ac:spMkLst>
        </pc:spChg>
        <pc:spChg chg="add del mod">
          <ac:chgData name="Dhruv Panchal" userId="11aec0b4da04368f" providerId="LiveId" clId="{03958270-AA95-4159-A140-26E68F439CA5}" dt="2025-08-20T05:43:42.313" v="448" actId="478"/>
          <ac:spMkLst>
            <pc:docMk/>
            <pc:sldMk cId="1806085455" sldId="278"/>
            <ac:spMk id="5" creationId="{166ED177-C5DC-4935-8875-2CF5CEA332C3}"/>
          </ac:spMkLst>
        </pc:spChg>
      </pc:sldChg>
      <pc:sldChg chg="addSp delSp modSp mod">
        <pc:chgData name="Dhruv Panchal" userId="11aec0b4da04368f" providerId="LiveId" clId="{03958270-AA95-4159-A140-26E68F439CA5}" dt="2025-08-20T06:14:24.093" v="599" actId="14100"/>
        <pc:sldMkLst>
          <pc:docMk/>
          <pc:sldMk cId="2014915524" sldId="279"/>
        </pc:sldMkLst>
        <pc:spChg chg="del">
          <ac:chgData name="Dhruv Panchal" userId="11aec0b4da04368f" providerId="LiveId" clId="{03958270-AA95-4159-A140-26E68F439CA5}" dt="2025-08-20T05:44:21.046" v="450" actId="478"/>
          <ac:spMkLst>
            <pc:docMk/>
            <pc:sldMk cId="2014915524" sldId="279"/>
            <ac:spMk id="2" creationId="{EABAB0B7-92AC-4BF0-8BFF-470EAF3B7FA2}"/>
          </ac:spMkLst>
        </pc:spChg>
        <pc:spChg chg="mod">
          <ac:chgData name="Dhruv Panchal" userId="11aec0b4da04368f" providerId="LiveId" clId="{03958270-AA95-4159-A140-26E68F439CA5}" dt="2025-08-20T05:48:04.712" v="460" actId="27636"/>
          <ac:spMkLst>
            <pc:docMk/>
            <pc:sldMk cId="2014915524" sldId="279"/>
            <ac:spMk id="3" creationId="{F22F1F19-38C8-48DE-872F-C53BD5F7B13E}"/>
          </ac:spMkLst>
        </pc:spChg>
        <pc:spChg chg="add del mod">
          <ac:chgData name="Dhruv Panchal" userId="11aec0b4da04368f" providerId="LiveId" clId="{03958270-AA95-4159-A140-26E68F439CA5}" dt="2025-08-20T05:44:22.799" v="451" actId="478"/>
          <ac:spMkLst>
            <pc:docMk/>
            <pc:sldMk cId="2014915524" sldId="279"/>
            <ac:spMk id="5" creationId="{CCB97F33-FCEF-40C0-843C-294C53B6B1A7}"/>
          </ac:spMkLst>
        </pc:spChg>
        <pc:spChg chg="add mod">
          <ac:chgData name="Dhruv Panchal" userId="11aec0b4da04368f" providerId="LiveId" clId="{03958270-AA95-4159-A140-26E68F439CA5}" dt="2025-08-20T05:51:57.563" v="494" actId="1076"/>
          <ac:spMkLst>
            <pc:docMk/>
            <pc:sldMk cId="2014915524" sldId="279"/>
            <ac:spMk id="9" creationId="{689565FE-9161-49E9-A47C-68806E3FA52A}"/>
          </ac:spMkLst>
        </pc:spChg>
        <pc:graphicFrameChg chg="add del mod modGraphic">
          <ac:chgData name="Dhruv Panchal" userId="11aec0b4da04368f" providerId="LiveId" clId="{03958270-AA95-4159-A140-26E68F439CA5}" dt="2025-08-20T05:49:55.338" v="470" actId="478"/>
          <ac:graphicFrameMkLst>
            <pc:docMk/>
            <pc:sldMk cId="2014915524" sldId="279"/>
            <ac:graphicFrameMk id="6" creationId="{AEA799E0-2343-4CB5-B423-D1BEE4451917}"/>
          </ac:graphicFrameMkLst>
        </pc:graphicFrameChg>
        <pc:picChg chg="add mod modCrop">
          <ac:chgData name="Dhruv Panchal" userId="11aec0b4da04368f" providerId="LiveId" clId="{03958270-AA95-4159-A140-26E68F439CA5}" dt="2025-08-20T06:14:24.093" v="599" actId="14100"/>
          <ac:picMkLst>
            <pc:docMk/>
            <pc:sldMk cId="2014915524" sldId="279"/>
            <ac:picMk id="8" creationId="{136B3541-AB3D-4136-82D0-D4C0FFEB9711}"/>
          </ac:picMkLst>
        </pc:picChg>
      </pc:sldChg>
      <pc:sldChg chg="addSp delSp modSp mod">
        <pc:chgData name="Dhruv Panchal" userId="11aec0b4da04368f" providerId="LiveId" clId="{03958270-AA95-4159-A140-26E68F439CA5}" dt="2025-08-20T06:01:53.603" v="504" actId="1076"/>
        <pc:sldMkLst>
          <pc:docMk/>
          <pc:sldMk cId="3886912105" sldId="280"/>
        </pc:sldMkLst>
        <pc:spChg chg="del">
          <ac:chgData name="Dhruv Panchal" userId="11aec0b4da04368f" providerId="LiveId" clId="{03958270-AA95-4159-A140-26E68F439CA5}" dt="2025-08-20T05:44:29.476" v="453" actId="478"/>
          <ac:spMkLst>
            <pc:docMk/>
            <pc:sldMk cId="3886912105" sldId="280"/>
            <ac:spMk id="2" creationId="{EABAB0B7-92AC-4BF0-8BFF-470EAF3B7FA2}"/>
          </ac:spMkLst>
        </pc:spChg>
        <pc:spChg chg="mod">
          <ac:chgData name="Dhruv Panchal" userId="11aec0b4da04368f" providerId="LiveId" clId="{03958270-AA95-4159-A140-26E68F439CA5}" dt="2025-08-20T05:56:58.008" v="497" actId="27636"/>
          <ac:spMkLst>
            <pc:docMk/>
            <pc:sldMk cId="3886912105" sldId="280"/>
            <ac:spMk id="3" creationId="{F22F1F19-38C8-48DE-872F-C53BD5F7B13E}"/>
          </ac:spMkLst>
        </pc:spChg>
        <pc:spChg chg="add del mod">
          <ac:chgData name="Dhruv Panchal" userId="11aec0b4da04368f" providerId="LiveId" clId="{03958270-AA95-4159-A140-26E68F439CA5}" dt="2025-08-20T05:44:31.096" v="454" actId="478"/>
          <ac:spMkLst>
            <pc:docMk/>
            <pc:sldMk cId="3886912105" sldId="280"/>
            <ac:spMk id="5" creationId="{136476E5-C3FB-4394-BD4A-F36D387225D1}"/>
          </ac:spMkLst>
        </pc:spChg>
        <pc:picChg chg="add mod">
          <ac:chgData name="Dhruv Panchal" userId="11aec0b4da04368f" providerId="LiveId" clId="{03958270-AA95-4159-A140-26E68F439CA5}" dt="2025-08-20T06:01:53.603" v="504" actId="1076"/>
          <ac:picMkLst>
            <pc:docMk/>
            <pc:sldMk cId="3886912105" sldId="280"/>
            <ac:picMk id="7" creationId="{82C8C070-8C91-45E0-A4D9-49FFDAAB5386}"/>
          </ac:picMkLst>
        </pc:picChg>
      </pc:sldChg>
      <pc:sldChg chg="addSp modSp mod">
        <pc:chgData name="Dhruv Panchal" userId="11aec0b4da04368f" providerId="LiveId" clId="{03958270-AA95-4159-A140-26E68F439CA5}" dt="2025-08-20T06:21:36.271" v="621" actId="122"/>
        <pc:sldMkLst>
          <pc:docMk/>
          <pc:sldMk cId="2979840193" sldId="281"/>
        </pc:sldMkLst>
        <pc:spChg chg="mod">
          <ac:chgData name="Dhruv Panchal" userId="11aec0b4da04368f" providerId="LiveId" clId="{03958270-AA95-4159-A140-26E68F439CA5}" dt="2025-08-20T06:21:36.271" v="621" actId="122"/>
          <ac:spMkLst>
            <pc:docMk/>
            <pc:sldMk cId="2979840193" sldId="281"/>
            <ac:spMk id="3" creationId="{F22F1F19-38C8-48DE-872F-C53BD5F7B13E}"/>
          </ac:spMkLst>
        </pc:spChg>
        <pc:picChg chg="add mod modCrop">
          <ac:chgData name="Dhruv Panchal" userId="11aec0b4da04368f" providerId="LiveId" clId="{03958270-AA95-4159-A140-26E68F439CA5}" dt="2025-08-20T06:21:08.983" v="615" actId="1076"/>
          <ac:picMkLst>
            <pc:docMk/>
            <pc:sldMk cId="2979840193" sldId="281"/>
            <ac:picMk id="5" creationId="{3045C6FA-5D56-49BD-B5D8-63FD2B38952A}"/>
          </ac:picMkLst>
        </pc:picChg>
      </pc:sldChg>
      <pc:sldChg chg="addSp delSp modSp mod">
        <pc:chgData name="Dhruv Panchal" userId="11aec0b4da04368f" providerId="LiveId" clId="{03958270-AA95-4159-A140-26E68F439CA5}" dt="2025-08-20T06:35:38.492" v="688" actId="404"/>
        <pc:sldMkLst>
          <pc:docMk/>
          <pc:sldMk cId="2123510392" sldId="282"/>
        </pc:sldMkLst>
        <pc:spChg chg="del">
          <ac:chgData name="Dhruv Panchal" userId="11aec0b4da04368f" providerId="LiveId" clId="{03958270-AA95-4159-A140-26E68F439CA5}" dt="2025-08-20T06:25:36.520" v="633" actId="478"/>
          <ac:spMkLst>
            <pc:docMk/>
            <pc:sldMk cId="2123510392" sldId="282"/>
            <ac:spMk id="2" creationId="{EABAB0B7-92AC-4BF0-8BFF-470EAF3B7FA2}"/>
          </ac:spMkLst>
        </pc:spChg>
        <pc:spChg chg="mod">
          <ac:chgData name="Dhruv Panchal" userId="11aec0b4da04368f" providerId="LiveId" clId="{03958270-AA95-4159-A140-26E68F439CA5}" dt="2025-08-20T06:26:02.689" v="643" actId="1076"/>
          <ac:spMkLst>
            <pc:docMk/>
            <pc:sldMk cId="2123510392" sldId="282"/>
            <ac:spMk id="3" creationId="{F22F1F19-38C8-48DE-872F-C53BD5F7B13E}"/>
          </ac:spMkLst>
        </pc:spChg>
        <pc:spChg chg="add del mod">
          <ac:chgData name="Dhruv Panchal" userId="11aec0b4da04368f" providerId="LiveId" clId="{03958270-AA95-4159-A140-26E68F439CA5}" dt="2025-08-20T06:25:39.074" v="634" actId="478"/>
          <ac:spMkLst>
            <pc:docMk/>
            <pc:sldMk cId="2123510392" sldId="282"/>
            <ac:spMk id="7" creationId="{3FDFD788-010B-4B78-812D-99BBD4C8DF94}"/>
          </ac:spMkLst>
        </pc:spChg>
        <pc:spChg chg="add mod">
          <ac:chgData name="Dhruv Panchal" userId="11aec0b4da04368f" providerId="LiveId" clId="{03958270-AA95-4159-A140-26E68F439CA5}" dt="2025-08-20T06:35:38.492" v="688" actId="404"/>
          <ac:spMkLst>
            <pc:docMk/>
            <pc:sldMk cId="2123510392" sldId="282"/>
            <ac:spMk id="9" creationId="{F76A8F61-C0F9-4968-9E63-D4900EF2D979}"/>
          </ac:spMkLst>
        </pc:spChg>
        <pc:picChg chg="add del mod modCrop">
          <ac:chgData name="Dhruv Panchal" userId="11aec0b4da04368f" providerId="LiveId" clId="{03958270-AA95-4159-A140-26E68F439CA5}" dt="2025-08-20T06:25:46.236" v="636" actId="21"/>
          <ac:picMkLst>
            <pc:docMk/>
            <pc:sldMk cId="2123510392" sldId="282"/>
            <ac:picMk id="5" creationId="{7BC14352-4F1D-44B5-9F09-8FC4FACADF5A}"/>
          </ac:picMkLst>
        </pc:picChg>
        <pc:picChg chg="add mod">
          <ac:chgData name="Dhruv Panchal" userId="11aec0b4da04368f" providerId="LiveId" clId="{03958270-AA95-4159-A140-26E68F439CA5}" dt="2025-08-20T06:26:29.590" v="651" actId="1076"/>
          <ac:picMkLst>
            <pc:docMk/>
            <pc:sldMk cId="2123510392" sldId="282"/>
            <ac:picMk id="8" creationId="{8734A1E1-4383-4420-B2D9-99079B379488}"/>
          </ac:picMkLst>
        </pc:picChg>
      </pc:sldChg>
      <pc:sldChg chg="del">
        <pc:chgData name="Dhruv Panchal" userId="11aec0b4da04368f" providerId="LiveId" clId="{03958270-AA95-4159-A140-26E68F439CA5}" dt="2025-08-20T06:24:57.679" v="623" actId="47"/>
        <pc:sldMkLst>
          <pc:docMk/>
          <pc:sldMk cId="3108040752" sldId="283"/>
        </pc:sldMkLst>
      </pc:sldChg>
      <pc:sldChg chg="addSp delSp modSp mod">
        <pc:chgData name="Dhruv Panchal" userId="11aec0b4da04368f" providerId="LiveId" clId="{03958270-AA95-4159-A140-26E68F439CA5}" dt="2025-08-20T06:35:07.453" v="685" actId="1076"/>
        <pc:sldMkLst>
          <pc:docMk/>
          <pc:sldMk cId="2998679463" sldId="284"/>
        </pc:sldMkLst>
        <pc:spChg chg="del mod">
          <ac:chgData name="Dhruv Panchal" userId="11aec0b4da04368f" providerId="LiveId" clId="{03958270-AA95-4159-A140-26E68F439CA5}" dt="2025-08-20T06:31:04.588" v="654" actId="478"/>
          <ac:spMkLst>
            <pc:docMk/>
            <pc:sldMk cId="2998679463" sldId="284"/>
            <ac:spMk id="2" creationId="{EABAB0B7-92AC-4BF0-8BFF-470EAF3B7FA2}"/>
          </ac:spMkLst>
        </pc:spChg>
        <pc:spChg chg="mod">
          <ac:chgData name="Dhruv Panchal" userId="11aec0b4da04368f" providerId="LiveId" clId="{03958270-AA95-4159-A140-26E68F439CA5}" dt="2025-08-20T06:31:21.662" v="659" actId="1076"/>
          <ac:spMkLst>
            <pc:docMk/>
            <pc:sldMk cId="2998679463" sldId="284"/>
            <ac:spMk id="3" creationId="{F22F1F19-38C8-48DE-872F-C53BD5F7B13E}"/>
          </ac:spMkLst>
        </pc:spChg>
        <pc:spChg chg="add del mod">
          <ac:chgData name="Dhruv Panchal" userId="11aec0b4da04368f" providerId="LiveId" clId="{03958270-AA95-4159-A140-26E68F439CA5}" dt="2025-08-20T06:31:10.301" v="656" actId="478"/>
          <ac:spMkLst>
            <pc:docMk/>
            <pc:sldMk cId="2998679463" sldId="284"/>
            <ac:spMk id="5" creationId="{3971D571-7B86-4C09-B095-562BF4FE2C45}"/>
          </ac:spMkLst>
        </pc:spChg>
        <pc:spChg chg="add mod">
          <ac:chgData name="Dhruv Panchal" userId="11aec0b4da04368f" providerId="LiveId" clId="{03958270-AA95-4159-A140-26E68F439CA5}" dt="2025-08-20T06:35:03.981" v="684" actId="20577"/>
          <ac:spMkLst>
            <pc:docMk/>
            <pc:sldMk cId="2998679463" sldId="284"/>
            <ac:spMk id="6" creationId="{06497CE0-73D5-4D24-BDE5-AA12FA24651A}"/>
          </ac:spMkLst>
        </pc:spChg>
        <pc:picChg chg="add mod modCrop">
          <ac:chgData name="Dhruv Panchal" userId="11aec0b4da04368f" providerId="LiveId" clId="{03958270-AA95-4159-A140-26E68F439CA5}" dt="2025-08-20T06:35:07.453" v="685" actId="1076"/>
          <ac:picMkLst>
            <pc:docMk/>
            <pc:sldMk cId="2998679463" sldId="284"/>
            <ac:picMk id="8" creationId="{6A17EAFA-4A4B-4245-9F2D-9128C1A0197E}"/>
          </ac:picMkLst>
        </pc:picChg>
      </pc:sldChg>
      <pc:sldChg chg="del">
        <pc:chgData name="Dhruv Panchal" userId="11aec0b4da04368f" providerId="LiveId" clId="{03958270-AA95-4159-A140-26E68F439CA5}" dt="2025-08-20T06:35:49.034" v="689" actId="47"/>
        <pc:sldMkLst>
          <pc:docMk/>
          <pc:sldMk cId="34790333" sldId="285"/>
        </pc:sldMkLst>
      </pc:sldChg>
      <pc:sldChg chg="addSp delSp modSp mod">
        <pc:chgData name="Dhruv Panchal" userId="11aec0b4da04368f" providerId="LiveId" clId="{03958270-AA95-4159-A140-26E68F439CA5}" dt="2025-08-20T06:42:59.456" v="721" actId="1076"/>
        <pc:sldMkLst>
          <pc:docMk/>
          <pc:sldMk cId="707175639" sldId="286"/>
        </pc:sldMkLst>
        <pc:spChg chg="del">
          <ac:chgData name="Dhruv Panchal" userId="11aec0b4da04368f" providerId="LiveId" clId="{03958270-AA95-4159-A140-26E68F439CA5}" dt="2025-08-20T06:35:55.642" v="690" actId="478"/>
          <ac:spMkLst>
            <pc:docMk/>
            <pc:sldMk cId="707175639" sldId="286"/>
            <ac:spMk id="2" creationId="{EABAB0B7-92AC-4BF0-8BFF-470EAF3B7FA2}"/>
          </ac:spMkLst>
        </pc:spChg>
        <pc:spChg chg="mod">
          <ac:chgData name="Dhruv Panchal" userId="11aec0b4da04368f" providerId="LiveId" clId="{03958270-AA95-4159-A140-26E68F439CA5}" dt="2025-08-20T06:39:15.666" v="696" actId="1076"/>
          <ac:spMkLst>
            <pc:docMk/>
            <pc:sldMk cId="707175639" sldId="286"/>
            <ac:spMk id="3" creationId="{F22F1F19-38C8-48DE-872F-C53BD5F7B13E}"/>
          </ac:spMkLst>
        </pc:spChg>
        <pc:spChg chg="add del mod">
          <ac:chgData name="Dhruv Panchal" userId="11aec0b4da04368f" providerId="LiveId" clId="{03958270-AA95-4159-A140-26E68F439CA5}" dt="2025-08-20T06:35:57.273" v="691" actId="478"/>
          <ac:spMkLst>
            <pc:docMk/>
            <pc:sldMk cId="707175639" sldId="286"/>
            <ac:spMk id="5" creationId="{13B44195-287F-4B04-804B-DE48546AFFA2}"/>
          </ac:spMkLst>
        </pc:spChg>
        <pc:spChg chg="add mod">
          <ac:chgData name="Dhruv Panchal" userId="11aec0b4da04368f" providerId="LiveId" clId="{03958270-AA95-4159-A140-26E68F439CA5}" dt="2025-08-20T06:39:39.929" v="707" actId="404"/>
          <ac:spMkLst>
            <pc:docMk/>
            <pc:sldMk cId="707175639" sldId="286"/>
            <ac:spMk id="6" creationId="{4B413393-3455-4DE7-8BCB-ABFF2F69AF6F}"/>
          </ac:spMkLst>
        </pc:spChg>
        <pc:picChg chg="add del mod modCrop">
          <ac:chgData name="Dhruv Panchal" userId="11aec0b4da04368f" providerId="LiveId" clId="{03958270-AA95-4159-A140-26E68F439CA5}" dt="2025-08-20T06:42:22.248" v="712" actId="478"/>
          <ac:picMkLst>
            <pc:docMk/>
            <pc:sldMk cId="707175639" sldId="286"/>
            <ac:picMk id="8" creationId="{325676C0-2FF4-41EE-AFB4-4C53DFD20026}"/>
          </ac:picMkLst>
        </pc:picChg>
        <pc:picChg chg="add mod modCrop">
          <ac:chgData name="Dhruv Panchal" userId="11aec0b4da04368f" providerId="LiveId" clId="{03958270-AA95-4159-A140-26E68F439CA5}" dt="2025-08-20T06:42:59.456" v="721" actId="1076"/>
          <ac:picMkLst>
            <pc:docMk/>
            <pc:sldMk cId="707175639" sldId="286"/>
            <ac:picMk id="10" creationId="{92804270-43D0-44FB-A799-871CA0535AD3}"/>
          </ac:picMkLst>
        </pc:picChg>
      </pc:sldChg>
      <pc:sldChg chg="del">
        <pc:chgData name="Dhruv Panchal" userId="11aec0b4da04368f" providerId="LiveId" clId="{03958270-AA95-4159-A140-26E68F439CA5}" dt="2025-08-20T06:39:06.041" v="693" actId="47"/>
        <pc:sldMkLst>
          <pc:docMk/>
          <pc:sldMk cId="1053826077" sldId="287"/>
        </pc:sldMkLst>
      </pc:sldChg>
      <pc:sldChg chg="modSp mod">
        <pc:chgData name="Dhruv Panchal" userId="11aec0b4da04368f" providerId="LiveId" clId="{03958270-AA95-4159-A140-26E68F439CA5}" dt="2025-08-20T06:50:22.470" v="832" actId="20577"/>
        <pc:sldMkLst>
          <pc:docMk/>
          <pc:sldMk cId="1038778310" sldId="291"/>
        </pc:sldMkLst>
        <pc:spChg chg="mod">
          <ac:chgData name="Dhruv Panchal" userId="11aec0b4da04368f" providerId="LiveId" clId="{03958270-AA95-4159-A140-26E68F439CA5}" dt="2025-08-20T06:50:22.470" v="832" actId="20577"/>
          <ac:spMkLst>
            <pc:docMk/>
            <pc:sldMk cId="1038778310" sldId="291"/>
            <ac:spMk id="3" creationId="{F22F1F19-38C8-48DE-872F-C53BD5F7B13E}"/>
          </ac:spMkLst>
        </pc:spChg>
      </pc:sldChg>
      <pc:sldChg chg="modSp new mod modAnim">
        <pc:chgData name="Dhruv Panchal" userId="11aec0b4da04368f" providerId="LiveId" clId="{03958270-AA95-4159-A140-26E68F439CA5}" dt="2025-08-20T06:48:17.641" v="769" actId="20577"/>
        <pc:sldMkLst>
          <pc:docMk/>
          <pc:sldMk cId="588822778" sldId="292"/>
        </pc:sldMkLst>
        <pc:spChg chg="mod">
          <ac:chgData name="Dhruv Panchal" userId="11aec0b4da04368f" providerId="LiveId" clId="{03958270-AA95-4159-A140-26E68F439CA5}" dt="2025-08-19T10:43:13.118" v="146" actId="120"/>
          <ac:spMkLst>
            <pc:docMk/>
            <pc:sldMk cId="588822778" sldId="292"/>
            <ac:spMk id="2" creationId="{66E802DC-C4B0-4335-99AF-BDADADB15ED7}"/>
          </ac:spMkLst>
        </pc:spChg>
        <pc:spChg chg="mod">
          <ac:chgData name="Dhruv Panchal" userId="11aec0b4da04368f" providerId="LiveId" clId="{03958270-AA95-4159-A140-26E68F439CA5}" dt="2025-08-20T06:48:17.641" v="769" actId="20577"/>
          <ac:spMkLst>
            <pc:docMk/>
            <pc:sldMk cId="588822778" sldId="292"/>
            <ac:spMk id="3" creationId="{9DBCA23D-633B-4CA6-991F-8DF4891F1B2A}"/>
          </ac:spMkLst>
        </pc:spChg>
      </pc:sldChg>
      <pc:sldChg chg="modSp add mod modAnim">
        <pc:chgData name="Dhruv Panchal" userId="11aec0b4da04368f" providerId="LiveId" clId="{03958270-AA95-4159-A140-26E68F439CA5}" dt="2025-08-20T06:48:31.951" v="776" actId="20577"/>
        <pc:sldMkLst>
          <pc:docMk/>
          <pc:sldMk cId="379609966" sldId="293"/>
        </pc:sldMkLst>
        <pc:spChg chg="mod">
          <ac:chgData name="Dhruv Panchal" userId="11aec0b4da04368f" providerId="LiveId" clId="{03958270-AA95-4159-A140-26E68F439CA5}" dt="2025-08-20T06:48:31.951" v="776" actId="20577"/>
          <ac:spMkLst>
            <pc:docMk/>
            <pc:sldMk cId="379609966" sldId="293"/>
            <ac:spMk id="3" creationId="{9DBCA23D-633B-4CA6-991F-8DF4891F1B2A}"/>
          </ac:spMkLst>
        </pc:spChg>
      </pc:sldChg>
      <pc:sldChg chg="addSp delSp modSp new mod">
        <pc:chgData name="Dhruv Panchal" userId="11aec0b4da04368f" providerId="LiveId" clId="{03958270-AA95-4159-A140-26E68F439CA5}" dt="2025-08-19T10:49:54.099" v="159" actId="14100"/>
        <pc:sldMkLst>
          <pc:docMk/>
          <pc:sldMk cId="207923189" sldId="294"/>
        </pc:sldMkLst>
        <pc:picChg chg="add del mod">
          <ac:chgData name="Dhruv Panchal" userId="11aec0b4da04368f" providerId="LiveId" clId="{03958270-AA95-4159-A140-26E68F439CA5}" dt="2025-08-19T10:46:32.206" v="155" actId="478"/>
          <ac:picMkLst>
            <pc:docMk/>
            <pc:sldMk cId="207923189" sldId="294"/>
            <ac:picMk id="3" creationId="{5FCD918C-AA6B-422A-86EA-3C4EDC72C9CC}"/>
          </ac:picMkLst>
        </pc:picChg>
        <pc:picChg chg="add mod">
          <ac:chgData name="Dhruv Panchal" userId="11aec0b4da04368f" providerId="LiveId" clId="{03958270-AA95-4159-A140-26E68F439CA5}" dt="2025-08-19T10:49:54.099" v="159" actId="14100"/>
          <ac:picMkLst>
            <pc:docMk/>
            <pc:sldMk cId="207923189" sldId="294"/>
            <ac:picMk id="5" creationId="{DB293EA6-535A-4FC0-98F2-C730623C2431}"/>
          </ac:picMkLst>
        </pc:picChg>
      </pc:sldChg>
      <pc:sldChg chg="modSp add modAnim">
        <pc:chgData name="Dhruv Panchal" userId="11aec0b4da04368f" providerId="LiveId" clId="{03958270-AA95-4159-A140-26E68F439CA5}" dt="2025-08-20T06:48:23.792" v="771" actId="20577"/>
        <pc:sldMkLst>
          <pc:docMk/>
          <pc:sldMk cId="1726535782" sldId="295"/>
        </pc:sldMkLst>
        <pc:spChg chg="mod">
          <ac:chgData name="Dhruv Panchal" userId="11aec0b4da04368f" providerId="LiveId" clId="{03958270-AA95-4159-A140-26E68F439CA5}" dt="2025-08-20T06:48:23.792" v="771" actId="20577"/>
          <ac:spMkLst>
            <pc:docMk/>
            <pc:sldMk cId="1726535782" sldId="295"/>
            <ac:spMk id="3" creationId="{9DBCA23D-633B-4CA6-991F-8DF4891F1B2A}"/>
          </ac:spMkLst>
        </pc:spChg>
      </pc:sldChg>
      <pc:sldChg chg="modSp add mod modAnim">
        <pc:chgData name="Dhruv Panchal" userId="11aec0b4da04368f" providerId="LiveId" clId="{03958270-AA95-4159-A140-26E68F439CA5}" dt="2025-08-20T06:48:28.894" v="773" actId="20577"/>
        <pc:sldMkLst>
          <pc:docMk/>
          <pc:sldMk cId="3689395834" sldId="296"/>
        </pc:sldMkLst>
        <pc:spChg chg="mod">
          <ac:chgData name="Dhruv Panchal" userId="11aec0b4da04368f" providerId="LiveId" clId="{03958270-AA95-4159-A140-26E68F439CA5}" dt="2025-08-20T06:48:28.894" v="773" actId="20577"/>
          <ac:spMkLst>
            <pc:docMk/>
            <pc:sldMk cId="3689395834" sldId="296"/>
            <ac:spMk id="3" creationId="{9DBCA23D-633B-4CA6-991F-8DF4891F1B2A}"/>
          </ac:spMkLst>
        </pc:spChg>
      </pc:sldChg>
      <pc:sldChg chg="modSp add mod modAnim">
        <pc:chgData name="Dhruv Panchal" userId="11aec0b4da04368f" providerId="LiveId" clId="{03958270-AA95-4159-A140-26E68F439CA5}" dt="2025-08-20T06:48:35.166" v="778" actId="20577"/>
        <pc:sldMkLst>
          <pc:docMk/>
          <pc:sldMk cId="1919845341" sldId="297"/>
        </pc:sldMkLst>
        <pc:spChg chg="mod">
          <ac:chgData name="Dhruv Panchal" userId="11aec0b4da04368f" providerId="LiveId" clId="{03958270-AA95-4159-A140-26E68F439CA5}" dt="2025-08-20T06:48:35.166" v="778" actId="20577"/>
          <ac:spMkLst>
            <pc:docMk/>
            <pc:sldMk cId="1919845341" sldId="297"/>
            <ac:spMk id="3" creationId="{9DBCA23D-633B-4CA6-991F-8DF4891F1B2A}"/>
          </ac:spMkLst>
        </pc:spChg>
      </pc:sldChg>
      <pc:sldChg chg="addSp delSp modSp new mod">
        <pc:chgData name="Dhruv Panchal" userId="11aec0b4da04368f" providerId="LiveId" clId="{03958270-AA95-4159-A140-26E68F439CA5}" dt="2025-08-20T06:56:35.649" v="848" actId="14100"/>
        <pc:sldMkLst>
          <pc:docMk/>
          <pc:sldMk cId="1301658630" sldId="298"/>
        </pc:sldMkLst>
        <pc:spChg chg="del mod">
          <ac:chgData name="Dhruv Panchal" userId="11aec0b4da04368f" providerId="LiveId" clId="{03958270-AA95-4159-A140-26E68F439CA5}" dt="2025-08-20T06:56:26.596" v="845" actId="478"/>
          <ac:spMkLst>
            <pc:docMk/>
            <pc:sldMk cId="1301658630" sldId="298"/>
            <ac:spMk id="2" creationId="{4C27EF1E-7C90-4271-A228-C819C7139FAD}"/>
          </ac:spMkLst>
        </pc:spChg>
        <pc:spChg chg="del">
          <ac:chgData name="Dhruv Panchal" userId="11aec0b4da04368f" providerId="LiveId" clId="{03958270-AA95-4159-A140-26E68F439CA5}" dt="2025-08-20T06:56:23.262" v="844"/>
          <ac:spMkLst>
            <pc:docMk/>
            <pc:sldMk cId="1301658630" sldId="298"/>
            <ac:spMk id="3" creationId="{2E33973A-959E-486C-91FC-6DCEA83C141A}"/>
          </ac:spMkLst>
        </pc:spChg>
        <pc:spChg chg="add del mod">
          <ac:chgData name="Dhruv Panchal" userId="11aec0b4da04368f" providerId="LiveId" clId="{03958270-AA95-4159-A140-26E68F439CA5}" dt="2025-08-20T06:56:28.313" v="846" actId="478"/>
          <ac:spMkLst>
            <pc:docMk/>
            <pc:sldMk cId="1301658630" sldId="298"/>
            <ac:spMk id="7" creationId="{B4993BAD-4DEC-4C7D-B45F-DF94D4D464AC}"/>
          </ac:spMkLst>
        </pc:spChg>
        <pc:picChg chg="add mod">
          <ac:chgData name="Dhruv Panchal" userId="11aec0b4da04368f" providerId="LiveId" clId="{03958270-AA95-4159-A140-26E68F439CA5}" dt="2025-08-20T06:56:35.649" v="848" actId="14100"/>
          <ac:picMkLst>
            <pc:docMk/>
            <pc:sldMk cId="1301658630" sldId="298"/>
            <ac:picMk id="5" creationId="{C6A73423-28FA-4C7F-9B1E-92EF5DD35AAA}"/>
          </ac:picMkLst>
        </pc:picChg>
      </pc:sldChg>
      <pc:sldChg chg="addSp delSp modSp add mod">
        <pc:chgData name="Dhruv Panchal" userId="11aec0b4da04368f" providerId="LiveId" clId="{03958270-AA95-4159-A140-26E68F439CA5}" dt="2025-08-20T05:27:13.215" v="378" actId="1076"/>
        <pc:sldMkLst>
          <pc:docMk/>
          <pc:sldMk cId="1113737127" sldId="299"/>
        </pc:sldMkLst>
        <pc:spChg chg="del mod">
          <ac:chgData name="Dhruv Panchal" userId="11aec0b4da04368f" providerId="LiveId" clId="{03958270-AA95-4159-A140-26E68F439CA5}" dt="2025-08-20T05:08:54.849" v="275" actId="478"/>
          <ac:spMkLst>
            <pc:docMk/>
            <pc:sldMk cId="1113737127" sldId="299"/>
            <ac:spMk id="2" creationId="{EABAB0B7-92AC-4BF0-8BFF-470EAF3B7FA2}"/>
          </ac:spMkLst>
        </pc:spChg>
        <pc:spChg chg="mod">
          <ac:chgData name="Dhruv Panchal" userId="11aec0b4da04368f" providerId="LiveId" clId="{03958270-AA95-4159-A140-26E68F439CA5}" dt="2025-08-20T05:11:41.658" v="311" actId="122"/>
          <ac:spMkLst>
            <pc:docMk/>
            <pc:sldMk cId="1113737127" sldId="299"/>
            <ac:spMk id="3" creationId="{F22F1F19-38C8-48DE-872F-C53BD5F7B13E}"/>
          </ac:spMkLst>
        </pc:spChg>
        <pc:spChg chg="add del mod">
          <ac:chgData name="Dhruv Panchal" userId="11aec0b4da04368f" providerId="LiveId" clId="{03958270-AA95-4159-A140-26E68F439CA5}" dt="2025-08-20T05:08:56.532" v="276" actId="478"/>
          <ac:spMkLst>
            <pc:docMk/>
            <pc:sldMk cId="1113737127" sldId="299"/>
            <ac:spMk id="5" creationId="{BF26BCA8-9DDB-4D33-AFAA-252DF2C43686}"/>
          </ac:spMkLst>
        </pc:spChg>
        <pc:spChg chg="add mod">
          <ac:chgData name="Dhruv Panchal" userId="11aec0b4da04368f" providerId="LiveId" clId="{03958270-AA95-4159-A140-26E68F439CA5}" dt="2025-08-20T05:27:13.215" v="378" actId="1076"/>
          <ac:spMkLst>
            <pc:docMk/>
            <pc:sldMk cId="1113737127" sldId="299"/>
            <ac:spMk id="8" creationId="{5757CDB8-B550-4CA3-9D79-E7BE7AE84B2A}"/>
          </ac:spMkLst>
        </pc:spChg>
        <pc:picChg chg="add mod modCrop">
          <ac:chgData name="Dhruv Panchal" userId="11aec0b4da04368f" providerId="LiveId" clId="{03958270-AA95-4159-A140-26E68F439CA5}" dt="2025-08-20T05:27:09.531" v="377" actId="1076"/>
          <ac:picMkLst>
            <pc:docMk/>
            <pc:sldMk cId="1113737127" sldId="299"/>
            <ac:picMk id="7" creationId="{E2AA894D-1EE1-4D63-B45C-921C73700581}"/>
          </ac:picMkLst>
        </pc:picChg>
      </pc:sldChg>
      <pc:sldChg chg="add del">
        <pc:chgData name="Dhruv Panchal" userId="11aec0b4da04368f" providerId="LiveId" clId="{03958270-AA95-4159-A140-26E68F439CA5}" dt="2025-08-20T05:08:09.921" v="264"/>
        <pc:sldMkLst>
          <pc:docMk/>
          <pc:sldMk cId="1962392928" sldId="299"/>
        </pc:sldMkLst>
      </pc:sldChg>
      <pc:sldChg chg="add">
        <pc:chgData name="Dhruv Panchal" userId="11aec0b4da04368f" providerId="LiveId" clId="{03958270-AA95-4159-A140-26E68F439CA5}" dt="2025-08-20T05:46:29.662" v="456"/>
        <pc:sldMkLst>
          <pc:docMk/>
          <pc:sldMk cId="469897332" sldId="300"/>
        </pc:sldMkLst>
      </pc:sldChg>
      <pc:sldChg chg="add">
        <pc:chgData name="Dhruv Panchal" userId="11aec0b4da04368f" providerId="LiveId" clId="{03958270-AA95-4159-A140-26E68F439CA5}" dt="2025-08-20T05:46:36.288" v="457"/>
        <pc:sldMkLst>
          <pc:docMk/>
          <pc:sldMk cId="1830069711" sldId="301"/>
        </pc:sldMkLst>
      </pc:sldChg>
      <pc:sldChg chg="add">
        <pc:chgData name="Dhruv Panchal" userId="11aec0b4da04368f" providerId="LiveId" clId="{03958270-AA95-4159-A140-26E68F439CA5}" dt="2025-08-20T05:57:45.450" v="501"/>
        <pc:sldMkLst>
          <pc:docMk/>
          <pc:sldMk cId="4286799024" sldId="302"/>
        </pc:sldMkLst>
      </pc:sldChg>
      <pc:sldChg chg="add">
        <pc:chgData name="Dhruv Panchal" userId="11aec0b4da04368f" providerId="LiveId" clId="{03958270-AA95-4159-A140-26E68F439CA5}" dt="2025-08-20T05:57:48.271" v="502"/>
        <pc:sldMkLst>
          <pc:docMk/>
          <pc:sldMk cId="798241563" sldId="303"/>
        </pc:sldMkLst>
      </pc:sldChg>
      <pc:sldChg chg="modSp add mod modAnim">
        <pc:chgData name="Dhruv Panchal" userId="11aec0b4da04368f" providerId="LiveId" clId="{03958270-AA95-4159-A140-26E68F439CA5}" dt="2025-08-20T06:48:56.636" v="791" actId="20577"/>
        <pc:sldMkLst>
          <pc:docMk/>
          <pc:sldMk cId="3939573624" sldId="304"/>
        </pc:sldMkLst>
        <pc:spChg chg="mod">
          <ac:chgData name="Dhruv Panchal" userId="11aec0b4da04368f" providerId="LiveId" clId="{03958270-AA95-4159-A140-26E68F439CA5}" dt="2025-08-20T06:05:05.090" v="507" actId="20577"/>
          <ac:spMkLst>
            <pc:docMk/>
            <pc:sldMk cId="3939573624" sldId="304"/>
            <ac:spMk id="2" creationId="{66E802DC-C4B0-4335-99AF-BDADADB15ED7}"/>
          </ac:spMkLst>
        </pc:spChg>
        <pc:spChg chg="mod">
          <ac:chgData name="Dhruv Panchal" userId="11aec0b4da04368f" providerId="LiveId" clId="{03958270-AA95-4159-A140-26E68F439CA5}" dt="2025-08-20T06:48:56.636" v="791" actId="20577"/>
          <ac:spMkLst>
            <pc:docMk/>
            <pc:sldMk cId="3939573624" sldId="304"/>
            <ac:spMk id="3" creationId="{9DBCA23D-633B-4CA6-991F-8DF4891F1B2A}"/>
          </ac:spMkLst>
        </pc:spChg>
      </pc:sldChg>
      <pc:sldChg chg="modSp add modAnim">
        <pc:chgData name="Dhruv Panchal" userId="11aec0b4da04368f" providerId="LiveId" clId="{03958270-AA95-4159-A140-26E68F439CA5}" dt="2025-08-20T06:49:05.303" v="795" actId="20577"/>
        <pc:sldMkLst>
          <pc:docMk/>
          <pc:sldMk cId="2247872291" sldId="305"/>
        </pc:sldMkLst>
        <pc:spChg chg="mod">
          <ac:chgData name="Dhruv Panchal" userId="11aec0b4da04368f" providerId="LiveId" clId="{03958270-AA95-4159-A140-26E68F439CA5}" dt="2025-08-20T06:49:05.303" v="795" actId="20577"/>
          <ac:spMkLst>
            <pc:docMk/>
            <pc:sldMk cId="2247872291" sldId="305"/>
            <ac:spMk id="3" creationId="{9DBCA23D-633B-4CA6-991F-8DF4891F1B2A}"/>
          </ac:spMkLst>
        </pc:spChg>
      </pc:sldChg>
      <pc:sldChg chg="modSp add modAnim">
        <pc:chgData name="Dhruv Panchal" userId="11aec0b4da04368f" providerId="LiveId" clId="{03958270-AA95-4159-A140-26E68F439CA5}" dt="2025-08-20T06:49:07.535" v="797" actId="20577"/>
        <pc:sldMkLst>
          <pc:docMk/>
          <pc:sldMk cId="2320616119" sldId="306"/>
        </pc:sldMkLst>
        <pc:spChg chg="mod">
          <ac:chgData name="Dhruv Panchal" userId="11aec0b4da04368f" providerId="LiveId" clId="{03958270-AA95-4159-A140-26E68F439CA5}" dt="2025-08-20T06:49:07.535" v="797" actId="20577"/>
          <ac:spMkLst>
            <pc:docMk/>
            <pc:sldMk cId="2320616119" sldId="306"/>
            <ac:spMk id="3" creationId="{9DBCA23D-633B-4CA6-991F-8DF4891F1B2A}"/>
          </ac:spMkLst>
        </pc:spChg>
      </pc:sldChg>
      <pc:sldChg chg="modSp add mod modAnim">
        <pc:chgData name="Dhruv Panchal" userId="11aec0b4da04368f" providerId="LiveId" clId="{03958270-AA95-4159-A140-26E68F439CA5}" dt="2025-08-20T06:49:09.929" v="800" actId="20577"/>
        <pc:sldMkLst>
          <pc:docMk/>
          <pc:sldMk cId="2220567358" sldId="307"/>
        </pc:sldMkLst>
        <pc:spChg chg="mod">
          <ac:chgData name="Dhruv Panchal" userId="11aec0b4da04368f" providerId="LiveId" clId="{03958270-AA95-4159-A140-26E68F439CA5}" dt="2025-08-20T06:49:09.929" v="800" actId="20577"/>
          <ac:spMkLst>
            <pc:docMk/>
            <pc:sldMk cId="2220567358" sldId="307"/>
            <ac:spMk id="3" creationId="{9DBCA23D-633B-4CA6-991F-8DF4891F1B2A}"/>
          </ac:spMkLst>
        </pc:spChg>
      </pc:sldChg>
      <pc:sldChg chg="modSp add modAnim">
        <pc:chgData name="Dhruv Panchal" userId="11aec0b4da04368f" providerId="LiveId" clId="{03958270-AA95-4159-A140-26E68F439CA5}" dt="2025-08-20T06:49:11.736" v="802" actId="20577"/>
        <pc:sldMkLst>
          <pc:docMk/>
          <pc:sldMk cId="2921524288" sldId="308"/>
        </pc:sldMkLst>
        <pc:spChg chg="mod">
          <ac:chgData name="Dhruv Panchal" userId="11aec0b4da04368f" providerId="LiveId" clId="{03958270-AA95-4159-A140-26E68F439CA5}" dt="2025-08-20T06:49:11.736" v="802" actId="20577"/>
          <ac:spMkLst>
            <pc:docMk/>
            <pc:sldMk cId="2921524288" sldId="308"/>
            <ac:spMk id="3" creationId="{9DBCA23D-633B-4CA6-991F-8DF4891F1B2A}"/>
          </ac:spMkLst>
        </pc:spChg>
      </pc:sldChg>
      <pc:sldChg chg="modSp add mod modAnim">
        <pc:chgData name="Dhruv Panchal" userId="11aec0b4da04368f" providerId="LiveId" clId="{03958270-AA95-4159-A140-26E68F439CA5}" dt="2025-08-20T06:51:22.829" v="837" actId="20577"/>
        <pc:sldMkLst>
          <pc:docMk/>
          <pc:sldMk cId="242873728" sldId="309"/>
        </pc:sldMkLst>
        <pc:spChg chg="mod">
          <ac:chgData name="Dhruv Panchal" userId="11aec0b4da04368f" providerId="LiveId" clId="{03958270-AA95-4159-A140-26E68F439CA5}" dt="2025-08-20T06:06:58.797" v="539" actId="20577"/>
          <ac:spMkLst>
            <pc:docMk/>
            <pc:sldMk cId="242873728" sldId="309"/>
            <ac:spMk id="2" creationId="{66E802DC-C4B0-4335-99AF-BDADADB15ED7}"/>
          </ac:spMkLst>
        </pc:spChg>
        <pc:spChg chg="mod">
          <ac:chgData name="Dhruv Panchal" userId="11aec0b4da04368f" providerId="LiveId" clId="{03958270-AA95-4159-A140-26E68F439CA5}" dt="2025-08-20T06:51:22.829" v="837" actId="20577"/>
          <ac:spMkLst>
            <pc:docMk/>
            <pc:sldMk cId="242873728" sldId="309"/>
            <ac:spMk id="3" creationId="{9DBCA23D-633B-4CA6-991F-8DF4891F1B2A}"/>
          </ac:spMkLst>
        </pc:spChg>
      </pc:sldChg>
      <pc:sldChg chg="modSp add modAnim">
        <pc:chgData name="Dhruv Panchal" userId="11aec0b4da04368f" providerId="LiveId" clId="{03958270-AA95-4159-A140-26E68F439CA5}" dt="2025-08-20T06:48:45.631" v="783" actId="20577"/>
        <pc:sldMkLst>
          <pc:docMk/>
          <pc:sldMk cId="2868106714" sldId="310"/>
        </pc:sldMkLst>
        <pc:spChg chg="mod">
          <ac:chgData name="Dhruv Panchal" userId="11aec0b4da04368f" providerId="LiveId" clId="{03958270-AA95-4159-A140-26E68F439CA5}" dt="2025-08-20T06:48:45.631" v="783" actId="20577"/>
          <ac:spMkLst>
            <pc:docMk/>
            <pc:sldMk cId="2868106714" sldId="310"/>
            <ac:spMk id="3" creationId="{9DBCA23D-633B-4CA6-991F-8DF4891F1B2A}"/>
          </ac:spMkLst>
        </pc:spChg>
      </pc:sldChg>
      <pc:sldChg chg="modSp add mod modAnim">
        <pc:chgData name="Dhruv Panchal" userId="11aec0b4da04368f" providerId="LiveId" clId="{03958270-AA95-4159-A140-26E68F439CA5}" dt="2025-08-20T06:48:48.591" v="785" actId="20577"/>
        <pc:sldMkLst>
          <pc:docMk/>
          <pc:sldMk cId="1932681456" sldId="311"/>
        </pc:sldMkLst>
        <pc:spChg chg="mod">
          <ac:chgData name="Dhruv Panchal" userId="11aec0b4da04368f" providerId="LiveId" clId="{03958270-AA95-4159-A140-26E68F439CA5}" dt="2025-08-20T06:48:48.591" v="785" actId="20577"/>
          <ac:spMkLst>
            <pc:docMk/>
            <pc:sldMk cId="1932681456" sldId="311"/>
            <ac:spMk id="3" creationId="{9DBCA23D-633B-4CA6-991F-8DF4891F1B2A}"/>
          </ac:spMkLst>
        </pc:spChg>
      </pc:sldChg>
      <pc:sldChg chg="modSp add modAnim">
        <pc:chgData name="Dhruv Panchal" userId="11aec0b4da04368f" providerId="LiveId" clId="{03958270-AA95-4159-A140-26E68F439CA5}" dt="2025-08-20T06:48:50.989" v="787" actId="20577"/>
        <pc:sldMkLst>
          <pc:docMk/>
          <pc:sldMk cId="1072255986" sldId="312"/>
        </pc:sldMkLst>
        <pc:spChg chg="mod">
          <ac:chgData name="Dhruv Panchal" userId="11aec0b4da04368f" providerId="LiveId" clId="{03958270-AA95-4159-A140-26E68F439CA5}" dt="2025-08-20T06:48:50.989" v="787" actId="20577"/>
          <ac:spMkLst>
            <pc:docMk/>
            <pc:sldMk cId="1072255986" sldId="312"/>
            <ac:spMk id="3" creationId="{9DBCA23D-633B-4CA6-991F-8DF4891F1B2A}"/>
          </ac:spMkLst>
        </pc:spChg>
      </pc:sldChg>
      <pc:sldChg chg="modSp add modAnim">
        <pc:chgData name="Dhruv Panchal" userId="11aec0b4da04368f" providerId="LiveId" clId="{03958270-AA95-4159-A140-26E68F439CA5}" dt="2025-08-20T06:48:53.235" v="789" actId="20577"/>
        <pc:sldMkLst>
          <pc:docMk/>
          <pc:sldMk cId="2219147130" sldId="313"/>
        </pc:sldMkLst>
        <pc:spChg chg="mod">
          <ac:chgData name="Dhruv Panchal" userId="11aec0b4da04368f" providerId="LiveId" clId="{03958270-AA95-4159-A140-26E68F439CA5}" dt="2025-08-20T06:48:53.235" v="789" actId="20577"/>
          <ac:spMkLst>
            <pc:docMk/>
            <pc:sldMk cId="2219147130" sldId="313"/>
            <ac:spMk id="3" creationId="{9DBCA23D-633B-4CA6-991F-8DF4891F1B2A}"/>
          </ac:spMkLst>
        </pc:spChg>
      </pc:sldChg>
      <pc:sldChg chg="add">
        <pc:chgData name="Dhruv Panchal" userId="11aec0b4da04368f" providerId="LiveId" clId="{03958270-AA95-4159-A140-26E68F439CA5}" dt="2025-08-20T06:43:20.123" v="722"/>
        <pc:sldMkLst>
          <pc:docMk/>
          <pc:sldMk cId="2073742375" sldId="314"/>
        </pc:sldMkLst>
      </pc:sldChg>
      <pc:sldChg chg="add">
        <pc:chgData name="Dhruv Panchal" userId="11aec0b4da04368f" providerId="LiveId" clId="{03958270-AA95-4159-A140-26E68F439CA5}" dt="2025-08-20T06:43:20.123" v="722"/>
        <pc:sldMkLst>
          <pc:docMk/>
          <pc:sldMk cId="3109467129" sldId="315"/>
        </pc:sldMkLst>
      </pc:sldChg>
      <pc:sldChg chg="modSp add mod modAnim">
        <pc:chgData name="Dhruv Panchal" userId="11aec0b4da04368f" providerId="LiveId" clId="{03958270-AA95-4159-A140-26E68F439CA5}" dt="2025-08-20T06:49:15.749" v="804" actId="20577"/>
        <pc:sldMkLst>
          <pc:docMk/>
          <pc:sldMk cId="3920564963" sldId="316"/>
        </pc:sldMkLst>
        <pc:spChg chg="mod">
          <ac:chgData name="Dhruv Panchal" userId="11aec0b4da04368f" providerId="LiveId" clId="{03958270-AA95-4159-A140-26E68F439CA5}" dt="2025-08-20T06:44:13.055" v="725" actId="20577"/>
          <ac:spMkLst>
            <pc:docMk/>
            <pc:sldMk cId="3920564963" sldId="316"/>
            <ac:spMk id="2" creationId="{66E802DC-C4B0-4335-99AF-BDADADB15ED7}"/>
          </ac:spMkLst>
        </pc:spChg>
        <pc:spChg chg="mod">
          <ac:chgData name="Dhruv Panchal" userId="11aec0b4da04368f" providerId="LiveId" clId="{03958270-AA95-4159-A140-26E68F439CA5}" dt="2025-08-20T06:49:15.749" v="804" actId="20577"/>
          <ac:spMkLst>
            <pc:docMk/>
            <pc:sldMk cId="3920564963" sldId="316"/>
            <ac:spMk id="3" creationId="{9DBCA23D-633B-4CA6-991F-8DF4891F1B2A}"/>
          </ac:spMkLst>
        </pc:spChg>
      </pc:sldChg>
      <pc:sldChg chg="modSp add del modAnim">
        <pc:chgData name="Dhruv Panchal" userId="11aec0b4da04368f" providerId="LiveId" clId="{03958270-AA95-4159-A140-26E68F439CA5}" dt="2025-08-20T06:49:53.535" v="821" actId="47"/>
        <pc:sldMkLst>
          <pc:docMk/>
          <pc:sldMk cId="1836901976" sldId="317"/>
        </pc:sldMkLst>
        <pc:spChg chg="mod">
          <ac:chgData name="Dhruv Panchal" userId="11aec0b4da04368f" providerId="LiveId" clId="{03958270-AA95-4159-A140-26E68F439CA5}" dt="2025-08-20T06:49:20.786" v="808" actId="20577"/>
          <ac:spMkLst>
            <pc:docMk/>
            <pc:sldMk cId="1836901976" sldId="317"/>
            <ac:spMk id="3" creationId="{9DBCA23D-633B-4CA6-991F-8DF4891F1B2A}"/>
          </ac:spMkLst>
        </pc:spChg>
      </pc:sldChg>
      <pc:sldChg chg="addSp delSp modSp add modAnim">
        <pc:chgData name="Dhruv Panchal" userId="11aec0b4da04368f" providerId="LiveId" clId="{03958270-AA95-4159-A140-26E68F439CA5}" dt="2025-08-20T06:49:57.270" v="823" actId="20577"/>
        <pc:sldMkLst>
          <pc:docMk/>
          <pc:sldMk cId="1291687745" sldId="318"/>
        </pc:sldMkLst>
        <pc:spChg chg="mod">
          <ac:chgData name="Dhruv Panchal" userId="11aec0b4da04368f" providerId="LiveId" clId="{03958270-AA95-4159-A140-26E68F439CA5}" dt="2025-08-20T06:49:57.270" v="823" actId="20577"/>
          <ac:spMkLst>
            <pc:docMk/>
            <pc:sldMk cId="1291687745" sldId="318"/>
            <ac:spMk id="3" creationId="{9DBCA23D-633B-4CA6-991F-8DF4891F1B2A}"/>
          </ac:spMkLst>
        </pc:spChg>
        <pc:spChg chg="add del">
          <ac:chgData name="Dhruv Panchal" userId="11aec0b4da04368f" providerId="LiveId" clId="{03958270-AA95-4159-A140-26E68F439CA5}" dt="2025-08-20T06:45:06.164" v="740"/>
          <ac:spMkLst>
            <pc:docMk/>
            <pc:sldMk cId="1291687745" sldId="318"/>
            <ac:spMk id="4" creationId="{AC258521-6350-43FF-AE9D-5D232F429F3F}"/>
          </ac:spMkLst>
        </pc:spChg>
      </pc:sldChg>
      <pc:sldChg chg="add del">
        <pc:chgData name="Dhruv Panchal" userId="11aec0b4da04368f" providerId="LiveId" clId="{03958270-AA95-4159-A140-26E68F439CA5}" dt="2025-08-20T06:44:43.498" v="732"/>
        <pc:sldMkLst>
          <pc:docMk/>
          <pc:sldMk cId="2590760984" sldId="318"/>
        </pc:sldMkLst>
      </pc:sldChg>
      <pc:sldChg chg="modSp add modAnim">
        <pc:chgData name="Dhruv Panchal" userId="11aec0b4da04368f" providerId="LiveId" clId="{03958270-AA95-4159-A140-26E68F439CA5}" dt="2025-08-20T06:50:00.787" v="825" actId="20577"/>
        <pc:sldMkLst>
          <pc:docMk/>
          <pc:sldMk cId="3594886672" sldId="319"/>
        </pc:sldMkLst>
        <pc:spChg chg="mod">
          <ac:chgData name="Dhruv Panchal" userId="11aec0b4da04368f" providerId="LiveId" clId="{03958270-AA95-4159-A140-26E68F439CA5}" dt="2025-08-20T06:50:00.787" v="825" actId="20577"/>
          <ac:spMkLst>
            <pc:docMk/>
            <pc:sldMk cId="3594886672" sldId="319"/>
            <ac:spMk id="3" creationId="{9DBCA23D-633B-4CA6-991F-8DF4891F1B2A}"/>
          </ac:spMkLst>
        </pc:spChg>
      </pc:sldChg>
      <pc:sldChg chg="modSp add modAnim">
        <pc:chgData name="Dhruv Panchal" userId="11aec0b4da04368f" providerId="LiveId" clId="{03958270-AA95-4159-A140-26E68F439CA5}" dt="2025-08-20T06:50:03.898" v="827" actId="20577"/>
        <pc:sldMkLst>
          <pc:docMk/>
          <pc:sldMk cId="1814625140" sldId="320"/>
        </pc:sldMkLst>
        <pc:spChg chg="mod">
          <ac:chgData name="Dhruv Panchal" userId="11aec0b4da04368f" providerId="LiveId" clId="{03958270-AA95-4159-A140-26E68F439CA5}" dt="2025-08-20T06:50:03.898" v="827" actId="20577"/>
          <ac:spMkLst>
            <pc:docMk/>
            <pc:sldMk cId="1814625140" sldId="320"/>
            <ac:spMk id="3" creationId="{9DBCA23D-633B-4CA6-991F-8DF4891F1B2A}"/>
          </ac:spMkLst>
        </pc:spChg>
      </pc:sldChg>
      <pc:sldChg chg="modSp add modAnim">
        <pc:chgData name="Dhruv Panchal" userId="11aec0b4da04368f" providerId="LiveId" clId="{03958270-AA95-4159-A140-26E68F439CA5}" dt="2025-08-20T06:50:08.532" v="829" actId="20577"/>
        <pc:sldMkLst>
          <pc:docMk/>
          <pc:sldMk cId="2911568664" sldId="321"/>
        </pc:sldMkLst>
        <pc:spChg chg="mod">
          <ac:chgData name="Dhruv Panchal" userId="11aec0b4da04368f" providerId="LiveId" clId="{03958270-AA95-4159-A140-26E68F439CA5}" dt="2025-08-20T06:50:08.532" v="829" actId="20577"/>
          <ac:spMkLst>
            <pc:docMk/>
            <pc:sldMk cId="2911568664" sldId="321"/>
            <ac:spMk id="3" creationId="{9DBCA23D-633B-4CA6-991F-8DF4891F1B2A}"/>
          </ac:spMkLst>
        </pc:spChg>
      </pc:sldChg>
    </pc:docChg>
  </pc:docChgLst>
  <pc:docChgLst>
    <pc:chgData name="Dhruv Panchal" userId="11aec0b4da04368f" providerId="LiveId" clId="{A5B97838-13DF-42B8-96D4-3E38A975945D}"/>
    <pc:docChg chg="custSel addSld delSld modSld modMainMaster">
      <pc:chgData name="Dhruv Panchal" userId="11aec0b4da04368f" providerId="LiveId" clId="{A5B97838-13DF-42B8-96D4-3E38A975945D}" dt="2025-08-29T05:29:27.051" v="42" actId="1076"/>
      <pc:docMkLst>
        <pc:docMk/>
      </pc:docMkLst>
      <pc:sldChg chg="modSp mod">
        <pc:chgData name="Dhruv Panchal" userId="11aec0b4da04368f" providerId="LiveId" clId="{A5B97838-13DF-42B8-96D4-3E38A975945D}" dt="2025-08-29T05:26:56.390" v="7" actId="1076"/>
        <pc:sldMkLst>
          <pc:docMk/>
          <pc:sldMk cId="3793426461" sldId="259"/>
        </pc:sldMkLst>
        <pc:spChg chg="mod">
          <ac:chgData name="Dhruv Panchal" userId="11aec0b4da04368f" providerId="LiveId" clId="{A5B97838-13DF-42B8-96D4-3E38A975945D}" dt="2025-08-29T05:26:56.390" v="7" actId="1076"/>
          <ac:spMkLst>
            <pc:docMk/>
            <pc:sldMk cId="3793426461" sldId="259"/>
            <ac:spMk id="2" creationId="{EABAB0B7-92AC-4BF0-8BFF-470EAF3B7FA2}"/>
          </ac:spMkLst>
        </pc:spChg>
      </pc:sldChg>
      <pc:sldChg chg="modSp mod">
        <pc:chgData name="Dhruv Panchal" userId="11aec0b4da04368f" providerId="LiveId" clId="{A5B97838-13DF-42B8-96D4-3E38A975945D}" dt="2025-08-29T05:27:27.185" v="15" actId="1076"/>
        <pc:sldMkLst>
          <pc:docMk/>
          <pc:sldMk cId="3687873775" sldId="260"/>
        </pc:sldMkLst>
        <pc:spChg chg="mod">
          <ac:chgData name="Dhruv Panchal" userId="11aec0b4da04368f" providerId="LiveId" clId="{A5B97838-13DF-42B8-96D4-3E38A975945D}" dt="2025-08-29T05:27:27.185" v="15" actId="1076"/>
          <ac:spMkLst>
            <pc:docMk/>
            <pc:sldMk cId="3687873775" sldId="260"/>
            <ac:spMk id="5" creationId="{AA527458-B4B5-4391-B089-DDD8DE4890C3}"/>
          </ac:spMkLst>
        </pc:spChg>
      </pc:sldChg>
      <pc:sldChg chg="modSp mod">
        <pc:chgData name="Dhruv Panchal" userId="11aec0b4da04368f" providerId="LiveId" clId="{A5B97838-13DF-42B8-96D4-3E38A975945D}" dt="2025-08-29T05:27:38.762" v="18" actId="1076"/>
        <pc:sldMkLst>
          <pc:docMk/>
          <pc:sldMk cId="3981797391" sldId="262"/>
        </pc:sldMkLst>
        <pc:spChg chg="mod">
          <ac:chgData name="Dhruv Panchal" userId="11aec0b4da04368f" providerId="LiveId" clId="{A5B97838-13DF-42B8-96D4-3E38A975945D}" dt="2025-08-29T05:27:38.762" v="18" actId="1076"/>
          <ac:spMkLst>
            <pc:docMk/>
            <pc:sldMk cId="3981797391" sldId="262"/>
            <ac:spMk id="3" creationId="{33EBD93C-58C4-451B-901A-F83C3300E1E8}"/>
          </ac:spMkLst>
        </pc:spChg>
      </pc:sldChg>
      <pc:sldChg chg="modSp mod">
        <pc:chgData name="Dhruv Panchal" userId="11aec0b4da04368f" providerId="LiveId" clId="{A5B97838-13DF-42B8-96D4-3E38A975945D}" dt="2025-08-29T05:27:47.784" v="20" actId="14100"/>
        <pc:sldMkLst>
          <pc:docMk/>
          <pc:sldMk cId="2229714246" sldId="265"/>
        </pc:sldMkLst>
        <pc:spChg chg="mod">
          <ac:chgData name="Dhruv Panchal" userId="11aec0b4da04368f" providerId="LiveId" clId="{A5B97838-13DF-42B8-96D4-3E38A975945D}" dt="2025-08-29T05:27:47.784" v="20" actId="14100"/>
          <ac:spMkLst>
            <pc:docMk/>
            <pc:sldMk cId="2229714246" sldId="265"/>
            <ac:spMk id="5" creationId="{E58C8983-8EF7-41CE-91B0-5B94DB1D0260}"/>
          </ac:spMkLst>
        </pc:spChg>
      </pc:sldChg>
      <pc:sldChg chg="modSp mod">
        <pc:chgData name="Dhruv Panchal" userId="11aec0b4da04368f" providerId="LiveId" clId="{A5B97838-13DF-42B8-96D4-3E38A975945D}" dt="2025-08-29T05:28:37.479" v="31" actId="20577"/>
        <pc:sldMkLst>
          <pc:docMk/>
          <pc:sldMk cId="116580817" sldId="268"/>
        </pc:sldMkLst>
        <pc:spChg chg="mod">
          <ac:chgData name="Dhruv Panchal" userId="11aec0b4da04368f" providerId="LiveId" clId="{A5B97838-13DF-42B8-96D4-3E38A975945D}" dt="2025-08-29T05:28:37.479" v="31" actId="20577"/>
          <ac:spMkLst>
            <pc:docMk/>
            <pc:sldMk cId="116580817" sldId="268"/>
            <ac:spMk id="3" creationId="{F22F1F19-38C8-48DE-872F-C53BD5F7B13E}"/>
          </ac:spMkLst>
        </pc:spChg>
      </pc:sldChg>
      <pc:sldChg chg="addSp modSp mod">
        <pc:chgData name="Dhruv Panchal" userId="11aec0b4da04368f" providerId="LiveId" clId="{A5B97838-13DF-42B8-96D4-3E38A975945D}" dt="2025-08-29T05:28:03.628" v="25" actId="14100"/>
        <pc:sldMkLst>
          <pc:docMk/>
          <pc:sldMk cId="207923189" sldId="294"/>
        </pc:sldMkLst>
        <pc:picChg chg="add mod">
          <ac:chgData name="Dhruv Panchal" userId="11aec0b4da04368f" providerId="LiveId" clId="{A5B97838-13DF-42B8-96D4-3E38A975945D}" dt="2025-08-29T05:28:03.628" v="25" actId="14100"/>
          <ac:picMkLst>
            <pc:docMk/>
            <pc:sldMk cId="207923189" sldId="294"/>
            <ac:picMk id="3" creationId="{42F02D3F-C989-4B78-8B16-183D4993434C}"/>
          </ac:picMkLst>
        </pc:picChg>
      </pc:sldChg>
      <pc:sldChg chg="modSp mod">
        <pc:chgData name="Dhruv Panchal" userId="11aec0b4da04368f" providerId="LiveId" clId="{A5B97838-13DF-42B8-96D4-3E38A975945D}" dt="2025-08-29T05:28:32.118" v="30" actId="20577"/>
        <pc:sldMkLst>
          <pc:docMk/>
          <pc:sldMk cId="1113737127" sldId="299"/>
        </pc:sldMkLst>
        <pc:spChg chg="mod">
          <ac:chgData name="Dhruv Panchal" userId="11aec0b4da04368f" providerId="LiveId" clId="{A5B97838-13DF-42B8-96D4-3E38A975945D}" dt="2025-08-29T05:28:32.118" v="30" actId="20577"/>
          <ac:spMkLst>
            <pc:docMk/>
            <pc:sldMk cId="1113737127" sldId="299"/>
            <ac:spMk id="3" creationId="{F22F1F19-38C8-48DE-872F-C53BD5F7B13E}"/>
          </ac:spMkLst>
        </pc:spChg>
      </pc:sldChg>
      <pc:sldChg chg="del">
        <pc:chgData name="Dhruv Panchal" userId="11aec0b4da04368f" providerId="LiveId" clId="{A5B97838-13DF-42B8-96D4-3E38A975945D}" dt="2025-08-29T05:28:52.365" v="35" actId="47"/>
        <pc:sldMkLst>
          <pc:docMk/>
          <pc:sldMk cId="798241563" sldId="303"/>
        </pc:sldMkLst>
      </pc:sldChg>
      <pc:sldChg chg="del">
        <pc:chgData name="Dhruv Panchal" userId="11aec0b4da04368f" providerId="LiveId" clId="{A5B97838-13DF-42B8-96D4-3E38A975945D}" dt="2025-08-29T05:29:00.552" v="37" actId="47"/>
        <pc:sldMkLst>
          <pc:docMk/>
          <pc:sldMk cId="3109467129" sldId="315"/>
        </pc:sldMkLst>
      </pc:sldChg>
      <pc:sldChg chg="del">
        <pc:chgData name="Dhruv Panchal" userId="11aec0b4da04368f" providerId="LiveId" clId="{A5B97838-13DF-42B8-96D4-3E38A975945D}" dt="2025-08-29T05:28:44.124" v="33" actId="47"/>
        <pc:sldMkLst>
          <pc:docMk/>
          <pc:sldMk cId="4285623062" sldId="324"/>
        </pc:sldMkLst>
      </pc:sldChg>
      <pc:sldChg chg="del">
        <pc:chgData name="Dhruv Panchal" userId="11aec0b4da04368f" providerId="LiveId" clId="{A5B97838-13DF-42B8-96D4-3E38A975945D}" dt="2025-08-29T05:29:16.195" v="40" actId="47"/>
        <pc:sldMkLst>
          <pc:docMk/>
          <pc:sldMk cId="1025048565" sldId="331"/>
        </pc:sldMkLst>
      </pc:sldChg>
      <pc:sldChg chg="modSp mod">
        <pc:chgData name="Dhruv Panchal" userId="11aec0b4da04368f" providerId="LiveId" clId="{A5B97838-13DF-42B8-96D4-3E38A975945D}" dt="2025-08-29T05:29:09.727" v="38" actId="14100"/>
        <pc:sldMkLst>
          <pc:docMk/>
          <pc:sldMk cId="328592290" sldId="337"/>
        </pc:sldMkLst>
        <pc:spChg chg="mod">
          <ac:chgData name="Dhruv Panchal" userId="11aec0b4da04368f" providerId="LiveId" clId="{A5B97838-13DF-42B8-96D4-3E38A975945D}" dt="2025-08-29T05:29:09.727" v="38" actId="14100"/>
          <ac:spMkLst>
            <pc:docMk/>
            <pc:sldMk cId="328592290" sldId="337"/>
            <ac:spMk id="3" creationId="{F22F1F19-38C8-48DE-872F-C53BD5F7B13E}"/>
          </ac:spMkLst>
        </pc:spChg>
      </pc:sldChg>
      <pc:sldChg chg="modSp mod">
        <pc:chgData name="Dhruv Panchal" userId="11aec0b4da04368f" providerId="LiveId" clId="{A5B97838-13DF-42B8-96D4-3E38A975945D}" dt="2025-08-29T05:29:27.051" v="42" actId="1076"/>
        <pc:sldMkLst>
          <pc:docMk/>
          <pc:sldMk cId="187558357" sldId="338"/>
        </pc:sldMkLst>
        <pc:spChg chg="mod">
          <ac:chgData name="Dhruv Panchal" userId="11aec0b4da04368f" providerId="LiveId" clId="{A5B97838-13DF-42B8-96D4-3E38A975945D}" dt="2025-08-29T05:29:27.051" v="42" actId="1076"/>
          <ac:spMkLst>
            <pc:docMk/>
            <pc:sldMk cId="187558357" sldId="338"/>
            <ac:spMk id="2" creationId="{66E802DC-C4B0-4335-99AF-BDADADB15ED7}"/>
          </ac:spMkLst>
        </pc:spChg>
      </pc:sldChg>
      <pc:sldChg chg="add">
        <pc:chgData name="Dhruv Panchal" userId="11aec0b4da04368f" providerId="LiveId" clId="{A5B97838-13DF-42B8-96D4-3E38A975945D}" dt="2025-08-29T05:28:42.507" v="32"/>
        <pc:sldMkLst>
          <pc:docMk/>
          <pc:sldMk cId="1129499469" sldId="339"/>
        </pc:sldMkLst>
      </pc:sldChg>
      <pc:sldChg chg="add">
        <pc:chgData name="Dhruv Panchal" userId="11aec0b4da04368f" providerId="LiveId" clId="{A5B97838-13DF-42B8-96D4-3E38A975945D}" dt="2025-08-29T05:28:51.221" v="34"/>
        <pc:sldMkLst>
          <pc:docMk/>
          <pc:sldMk cId="4112250660" sldId="340"/>
        </pc:sldMkLst>
      </pc:sldChg>
      <pc:sldChg chg="add">
        <pc:chgData name="Dhruv Panchal" userId="11aec0b4da04368f" providerId="LiveId" clId="{A5B97838-13DF-42B8-96D4-3E38A975945D}" dt="2025-08-29T05:28:58.630" v="36"/>
        <pc:sldMkLst>
          <pc:docMk/>
          <pc:sldMk cId="564866426" sldId="341"/>
        </pc:sldMkLst>
      </pc:sldChg>
      <pc:sldChg chg="add">
        <pc:chgData name="Dhruv Panchal" userId="11aec0b4da04368f" providerId="LiveId" clId="{A5B97838-13DF-42B8-96D4-3E38A975945D}" dt="2025-08-29T05:29:12.967" v="39"/>
        <pc:sldMkLst>
          <pc:docMk/>
          <pc:sldMk cId="3584867743" sldId="342"/>
        </pc:sldMkLst>
      </pc:sldChg>
      <pc:sldMasterChg chg="addSp modSp mod">
        <pc:chgData name="Dhruv Panchal" userId="11aec0b4da04368f" providerId="LiveId" clId="{A5B97838-13DF-42B8-96D4-3E38A975945D}" dt="2025-08-29T05:26:38.433" v="4" actId="14100"/>
        <pc:sldMasterMkLst>
          <pc:docMk/>
          <pc:sldMasterMk cId="3718620860" sldId="2147483648"/>
        </pc:sldMasterMkLst>
        <pc:picChg chg="add mod">
          <ac:chgData name="Dhruv Panchal" userId="11aec0b4da04368f" providerId="LiveId" clId="{A5B97838-13DF-42B8-96D4-3E38A975945D}" dt="2025-08-29T05:26:38.433" v="4" actId="14100"/>
          <ac:picMkLst>
            <pc:docMk/>
            <pc:sldMasterMk cId="3718620860" sldId="2147483648"/>
            <ac:picMk id="8" creationId="{0892B5EC-FAAB-45F5-AB88-FA5883D3893D}"/>
          </ac:picMkLst>
        </pc:picChg>
      </pc:sldMasterChg>
    </pc:docChg>
  </pc:docChgLst>
  <pc:docChgLst>
    <pc:chgData name="Dhruv Panchal" userId="11aec0b4da04368f" providerId="LiveId" clId="{D3D483D3-CE22-498A-A113-F29E1793C161}"/>
    <pc:docChg chg="undo custSel addSld delSld modSld">
      <pc:chgData name="Dhruv Panchal" userId="11aec0b4da04368f" providerId="LiveId" clId="{D3D483D3-CE22-498A-A113-F29E1793C161}" dt="2025-08-21T06:14:41.850" v="930" actId="47"/>
      <pc:docMkLst>
        <pc:docMk/>
      </pc:docMkLst>
      <pc:sldChg chg="modSp mod">
        <pc:chgData name="Dhruv Panchal" userId="11aec0b4da04368f" providerId="LiveId" clId="{D3D483D3-CE22-498A-A113-F29E1793C161}" dt="2025-08-20T08:56:19.798" v="246" actId="1076"/>
        <pc:sldMkLst>
          <pc:docMk/>
          <pc:sldMk cId="305281524" sldId="256"/>
        </pc:sldMkLst>
        <pc:spChg chg="mod">
          <ac:chgData name="Dhruv Panchal" userId="11aec0b4da04368f" providerId="LiveId" clId="{D3D483D3-CE22-498A-A113-F29E1793C161}" dt="2025-08-20T08:56:19.798" v="246" actId="1076"/>
          <ac:spMkLst>
            <pc:docMk/>
            <pc:sldMk cId="305281524" sldId="256"/>
            <ac:spMk id="2" creationId="{A45AE33C-EC98-4E90-9C48-F879C6C52CEB}"/>
          </ac:spMkLst>
        </pc:spChg>
      </pc:sldChg>
      <pc:sldChg chg="modSp mod">
        <pc:chgData name="Dhruv Panchal" userId="11aec0b4da04368f" providerId="LiveId" clId="{D3D483D3-CE22-498A-A113-F29E1793C161}" dt="2025-08-20T08:56:33.415" v="248"/>
        <pc:sldMkLst>
          <pc:docMk/>
          <pc:sldMk cId="2894405715" sldId="258"/>
        </pc:sldMkLst>
        <pc:spChg chg="mod">
          <ac:chgData name="Dhruv Panchal" userId="11aec0b4da04368f" providerId="LiveId" clId="{D3D483D3-CE22-498A-A113-F29E1793C161}" dt="2025-08-20T08:56:33.415" v="248"/>
          <ac:spMkLst>
            <pc:docMk/>
            <pc:sldMk cId="2894405715" sldId="258"/>
            <ac:spMk id="2" creationId="{F7758D9A-B38E-400B-89E8-26F08B04EBF8}"/>
          </ac:spMkLst>
        </pc:spChg>
      </pc:sldChg>
      <pc:sldChg chg="addSp delSp modSp mod">
        <pc:chgData name="Dhruv Panchal" userId="11aec0b4da04368f" providerId="LiveId" clId="{D3D483D3-CE22-498A-A113-F29E1793C161}" dt="2025-08-20T08:57:02.487" v="288" actId="1076"/>
        <pc:sldMkLst>
          <pc:docMk/>
          <pc:sldMk cId="3793426461" sldId="259"/>
        </pc:sldMkLst>
        <pc:spChg chg="mod">
          <ac:chgData name="Dhruv Panchal" userId="11aec0b4da04368f" providerId="LiveId" clId="{D3D483D3-CE22-498A-A113-F29E1793C161}" dt="2025-08-20T08:56:52.820" v="286" actId="20577"/>
          <ac:spMkLst>
            <pc:docMk/>
            <pc:sldMk cId="3793426461" sldId="259"/>
            <ac:spMk id="2" creationId="{EABAB0B7-92AC-4BF0-8BFF-470EAF3B7FA2}"/>
          </ac:spMkLst>
        </pc:spChg>
        <pc:spChg chg="del mod">
          <ac:chgData name="Dhruv Panchal" userId="11aec0b4da04368f" providerId="LiveId" clId="{D3D483D3-CE22-498A-A113-F29E1793C161}" dt="2025-08-20T08:22:39.938" v="65" actId="478"/>
          <ac:spMkLst>
            <pc:docMk/>
            <pc:sldMk cId="3793426461" sldId="259"/>
            <ac:spMk id="3" creationId="{F22F1F19-38C8-48DE-872F-C53BD5F7B13E}"/>
          </ac:spMkLst>
        </pc:spChg>
        <pc:spChg chg="add del">
          <ac:chgData name="Dhruv Panchal" userId="11aec0b4da04368f" providerId="LiveId" clId="{D3D483D3-CE22-498A-A113-F29E1793C161}" dt="2025-08-20T08:17:59.538" v="26"/>
          <ac:spMkLst>
            <pc:docMk/>
            <pc:sldMk cId="3793426461" sldId="259"/>
            <ac:spMk id="5" creationId="{C91C0565-3741-4D6D-BF60-FA3AEFA78952}"/>
          </ac:spMkLst>
        </pc:spChg>
        <pc:spChg chg="add del mod">
          <ac:chgData name="Dhruv Panchal" userId="11aec0b4da04368f" providerId="LiveId" clId="{D3D483D3-CE22-498A-A113-F29E1793C161}" dt="2025-08-20T08:22:42.603" v="66" actId="478"/>
          <ac:spMkLst>
            <pc:docMk/>
            <pc:sldMk cId="3793426461" sldId="259"/>
            <ac:spMk id="7" creationId="{7ECBF963-4044-499B-8A01-888A52C17200}"/>
          </ac:spMkLst>
        </pc:spChg>
        <pc:spChg chg="add mod">
          <ac:chgData name="Dhruv Panchal" userId="11aec0b4da04368f" providerId="LiveId" clId="{D3D483D3-CE22-498A-A113-F29E1793C161}" dt="2025-08-20T08:38:04.867" v="197" actId="123"/>
          <ac:spMkLst>
            <pc:docMk/>
            <pc:sldMk cId="3793426461" sldId="259"/>
            <ac:spMk id="10" creationId="{7C942D56-53F8-44A0-B12E-F2657D956919}"/>
          </ac:spMkLst>
        </pc:spChg>
        <pc:picChg chg="del">
          <ac:chgData name="Dhruv Panchal" userId="11aec0b4da04368f" providerId="LiveId" clId="{D3D483D3-CE22-498A-A113-F29E1793C161}" dt="2025-08-20T08:17:45.783" v="22" actId="478"/>
          <ac:picMkLst>
            <pc:docMk/>
            <pc:sldMk cId="3793426461" sldId="259"/>
            <ac:picMk id="4" creationId="{32A1156E-97D7-455F-9FB7-A80017006EF5}"/>
          </ac:picMkLst>
        </pc:picChg>
        <pc:picChg chg="add mod modCrop">
          <ac:chgData name="Dhruv Panchal" userId="11aec0b4da04368f" providerId="LiveId" clId="{D3D483D3-CE22-498A-A113-F29E1793C161}" dt="2025-08-20T08:57:02.487" v="288" actId="1076"/>
          <ac:picMkLst>
            <pc:docMk/>
            <pc:sldMk cId="3793426461" sldId="259"/>
            <ac:picMk id="9" creationId="{BD279E51-53B7-4C59-8AA0-C3E395221931}"/>
          </ac:picMkLst>
        </pc:picChg>
      </pc:sldChg>
      <pc:sldChg chg="addSp delSp modSp mod">
        <pc:chgData name="Dhruv Panchal" userId="11aec0b4da04368f" providerId="LiveId" clId="{D3D483D3-CE22-498A-A113-F29E1793C161}" dt="2025-08-20T08:31:25.675" v="142" actId="14100"/>
        <pc:sldMkLst>
          <pc:docMk/>
          <pc:sldMk cId="3687873775" sldId="260"/>
        </pc:sldMkLst>
        <pc:spChg chg="add mod">
          <ac:chgData name="Dhruv Panchal" userId="11aec0b4da04368f" providerId="LiveId" clId="{D3D483D3-CE22-498A-A113-F29E1793C161}" dt="2025-08-20T08:31:25.675" v="142" actId="14100"/>
          <ac:spMkLst>
            <pc:docMk/>
            <pc:sldMk cId="3687873775" sldId="260"/>
            <ac:spMk id="2" creationId="{12613B3D-AE8F-429B-BB0B-5153F1E6C86B}"/>
          </ac:spMkLst>
        </pc:spChg>
        <pc:spChg chg="mod">
          <ac:chgData name="Dhruv Panchal" userId="11aec0b4da04368f" providerId="LiveId" clId="{D3D483D3-CE22-498A-A113-F29E1793C161}" dt="2025-08-20T08:24:14.051" v="80" actId="113"/>
          <ac:spMkLst>
            <pc:docMk/>
            <pc:sldMk cId="3687873775" sldId="260"/>
            <ac:spMk id="5" creationId="{AA527458-B4B5-4391-B089-DDD8DE4890C3}"/>
          </ac:spMkLst>
        </pc:spChg>
        <pc:picChg chg="add mod modCrop">
          <ac:chgData name="Dhruv Panchal" userId="11aec0b4da04368f" providerId="LiveId" clId="{D3D483D3-CE22-498A-A113-F29E1793C161}" dt="2025-08-20T08:31:14.693" v="140" actId="14100"/>
          <ac:picMkLst>
            <pc:docMk/>
            <pc:sldMk cId="3687873775" sldId="260"/>
            <ac:picMk id="4" creationId="{8F4BF7B4-624F-4D23-8190-CD84E45DE326}"/>
          </ac:picMkLst>
        </pc:picChg>
        <pc:picChg chg="del">
          <ac:chgData name="Dhruv Panchal" userId="11aec0b4da04368f" providerId="LiveId" clId="{D3D483D3-CE22-498A-A113-F29E1793C161}" dt="2025-08-20T08:24:15.648" v="81" actId="478"/>
          <ac:picMkLst>
            <pc:docMk/>
            <pc:sldMk cId="3687873775" sldId="260"/>
            <ac:picMk id="7" creationId="{1CC48F77-88DA-44A4-A6A3-B1F7C459AE66}"/>
          </ac:picMkLst>
        </pc:picChg>
      </pc:sldChg>
      <pc:sldChg chg="addSp delSp modSp mod">
        <pc:chgData name="Dhruv Panchal" userId="11aec0b4da04368f" providerId="LiveId" clId="{D3D483D3-CE22-498A-A113-F29E1793C161}" dt="2025-08-20T08:35:36.635" v="176" actId="1076"/>
        <pc:sldMkLst>
          <pc:docMk/>
          <pc:sldMk cId="3981797391" sldId="262"/>
        </pc:sldMkLst>
        <pc:spChg chg="add mod">
          <ac:chgData name="Dhruv Panchal" userId="11aec0b4da04368f" providerId="LiveId" clId="{D3D483D3-CE22-498A-A113-F29E1793C161}" dt="2025-08-20T08:35:12.831" v="171" actId="1076"/>
          <ac:spMkLst>
            <pc:docMk/>
            <pc:sldMk cId="3981797391" sldId="262"/>
            <ac:spMk id="2" creationId="{257AE3D3-F67D-49FC-8DD7-8B07484D40D8}"/>
          </ac:spMkLst>
        </pc:spChg>
        <pc:spChg chg="mod">
          <ac:chgData name="Dhruv Panchal" userId="11aec0b4da04368f" providerId="LiveId" clId="{D3D483D3-CE22-498A-A113-F29E1793C161}" dt="2025-08-20T08:34:18.848" v="150" actId="2711"/>
          <ac:spMkLst>
            <pc:docMk/>
            <pc:sldMk cId="3981797391" sldId="262"/>
            <ac:spMk id="3" creationId="{33EBD93C-58C4-451B-901A-F83C3300E1E8}"/>
          </ac:spMkLst>
        </pc:spChg>
        <pc:picChg chg="del">
          <ac:chgData name="Dhruv Panchal" userId="11aec0b4da04368f" providerId="LiveId" clId="{D3D483D3-CE22-498A-A113-F29E1793C161}" dt="2025-08-20T08:33:54.074" v="145" actId="478"/>
          <ac:picMkLst>
            <pc:docMk/>
            <pc:sldMk cId="3981797391" sldId="262"/>
            <ac:picMk id="5" creationId="{EB82C82D-C69D-473C-B1AA-CA95AB3311BC}"/>
          </ac:picMkLst>
        </pc:picChg>
        <pc:picChg chg="add mod modCrop">
          <ac:chgData name="Dhruv Panchal" userId="11aec0b4da04368f" providerId="LiveId" clId="{D3D483D3-CE22-498A-A113-F29E1793C161}" dt="2025-08-20T08:35:36.635" v="176" actId="1076"/>
          <ac:picMkLst>
            <pc:docMk/>
            <pc:sldMk cId="3981797391" sldId="262"/>
            <ac:picMk id="6" creationId="{AB5A6653-0025-41EF-977D-2E1461D2FD20}"/>
          </ac:picMkLst>
        </pc:picChg>
      </pc:sldChg>
      <pc:sldChg chg="addSp delSp modSp mod">
        <pc:chgData name="Dhruv Panchal" userId="11aec0b4da04368f" providerId="LiveId" clId="{D3D483D3-CE22-498A-A113-F29E1793C161}" dt="2025-08-20T08:44:45.163" v="221" actId="1076"/>
        <pc:sldMkLst>
          <pc:docMk/>
          <pc:sldMk cId="2229714246" sldId="265"/>
        </pc:sldMkLst>
        <pc:spChg chg="del mod">
          <ac:chgData name="Dhruv Panchal" userId="11aec0b4da04368f" providerId="LiveId" clId="{D3D483D3-CE22-498A-A113-F29E1793C161}" dt="2025-08-20T08:44:31.377" v="217" actId="478"/>
          <ac:spMkLst>
            <pc:docMk/>
            <pc:sldMk cId="2229714246" sldId="265"/>
            <ac:spMk id="3" creationId="{33EBD93C-58C4-451B-901A-F83C3300E1E8}"/>
          </ac:spMkLst>
        </pc:spChg>
        <pc:spChg chg="mod">
          <ac:chgData name="Dhruv Panchal" userId="11aec0b4da04368f" providerId="LiveId" clId="{D3D483D3-CE22-498A-A113-F29E1793C161}" dt="2025-08-20T08:43:27.032" v="207" actId="403"/>
          <ac:spMkLst>
            <pc:docMk/>
            <pc:sldMk cId="2229714246" sldId="265"/>
            <ac:spMk id="5" creationId="{E58C8983-8EF7-41CE-91B0-5B94DB1D0260}"/>
          </ac:spMkLst>
        </pc:spChg>
        <pc:spChg chg="add del mod">
          <ac:chgData name="Dhruv Panchal" userId="11aec0b4da04368f" providerId="LiveId" clId="{D3D483D3-CE22-498A-A113-F29E1793C161}" dt="2025-08-20T08:44:33.791" v="218" actId="478"/>
          <ac:spMkLst>
            <pc:docMk/>
            <pc:sldMk cId="2229714246" sldId="265"/>
            <ac:spMk id="8" creationId="{1639B62F-082A-4D7B-9F1F-66344F06B92D}"/>
          </ac:spMkLst>
        </pc:spChg>
        <pc:picChg chg="del">
          <ac:chgData name="Dhruv Panchal" userId="11aec0b4da04368f" providerId="LiveId" clId="{D3D483D3-CE22-498A-A113-F29E1793C161}" dt="2025-08-20T08:43:35.424" v="208" actId="478"/>
          <ac:picMkLst>
            <pc:docMk/>
            <pc:sldMk cId="2229714246" sldId="265"/>
            <ac:picMk id="4" creationId="{C7BC462E-86B5-416C-900F-9139A2DAB0F1}"/>
          </ac:picMkLst>
        </pc:picChg>
        <pc:picChg chg="add mod modCrop">
          <ac:chgData name="Dhruv Panchal" userId="11aec0b4da04368f" providerId="LiveId" clId="{D3D483D3-CE22-498A-A113-F29E1793C161}" dt="2025-08-20T08:44:45.163" v="221" actId="1076"/>
          <ac:picMkLst>
            <pc:docMk/>
            <pc:sldMk cId="2229714246" sldId="265"/>
            <ac:picMk id="6" creationId="{5DEB840E-6C0C-4D0D-9E8C-D37DB4DD816C}"/>
          </ac:picMkLst>
        </pc:picChg>
      </pc:sldChg>
      <pc:sldChg chg="addSp delSp modSp mod">
        <pc:chgData name="Dhruv Panchal" userId="11aec0b4da04368f" providerId="LiveId" clId="{D3D483D3-CE22-498A-A113-F29E1793C161}" dt="2025-08-20T09:17:16.366" v="399" actId="1076"/>
        <pc:sldMkLst>
          <pc:docMk/>
          <pc:sldMk cId="116580817" sldId="268"/>
        </pc:sldMkLst>
        <pc:spChg chg="del">
          <ac:chgData name="Dhruv Panchal" userId="11aec0b4da04368f" providerId="LiveId" clId="{D3D483D3-CE22-498A-A113-F29E1793C161}" dt="2025-08-20T08:58:27.213" v="306" actId="478"/>
          <ac:spMkLst>
            <pc:docMk/>
            <pc:sldMk cId="116580817" sldId="268"/>
            <ac:spMk id="2" creationId="{EABAB0B7-92AC-4BF0-8BFF-470EAF3B7FA2}"/>
          </ac:spMkLst>
        </pc:spChg>
        <pc:spChg chg="mod">
          <ac:chgData name="Dhruv Panchal" userId="11aec0b4da04368f" providerId="LiveId" clId="{D3D483D3-CE22-498A-A113-F29E1793C161}" dt="2025-08-20T09:17:12.840" v="398" actId="1076"/>
          <ac:spMkLst>
            <pc:docMk/>
            <pc:sldMk cId="116580817" sldId="268"/>
            <ac:spMk id="3" creationId="{F22F1F19-38C8-48DE-872F-C53BD5F7B13E}"/>
          </ac:spMkLst>
        </pc:spChg>
        <pc:spChg chg="add del mod">
          <ac:chgData name="Dhruv Panchal" userId="11aec0b4da04368f" providerId="LiveId" clId="{D3D483D3-CE22-498A-A113-F29E1793C161}" dt="2025-08-20T08:58:29.771" v="307" actId="478"/>
          <ac:spMkLst>
            <pc:docMk/>
            <pc:sldMk cId="116580817" sldId="268"/>
            <ac:spMk id="5" creationId="{DD7C6042-FB96-42BB-AEC7-0A895C056E2C}"/>
          </ac:spMkLst>
        </pc:spChg>
        <pc:spChg chg="add del">
          <ac:chgData name="Dhruv Panchal" userId="11aec0b4da04368f" providerId="LiveId" clId="{D3D483D3-CE22-498A-A113-F29E1793C161}" dt="2025-08-20T09:05:47.466" v="320"/>
          <ac:spMkLst>
            <pc:docMk/>
            <pc:sldMk cId="116580817" sldId="268"/>
            <ac:spMk id="6" creationId="{442A716C-8804-4927-8F29-9BB85AA22413}"/>
          </ac:spMkLst>
        </pc:spChg>
        <pc:spChg chg="add del">
          <ac:chgData name="Dhruv Panchal" userId="11aec0b4da04368f" providerId="LiveId" clId="{D3D483D3-CE22-498A-A113-F29E1793C161}" dt="2025-08-20T09:05:54.423" v="322"/>
          <ac:spMkLst>
            <pc:docMk/>
            <pc:sldMk cId="116580817" sldId="268"/>
            <ac:spMk id="7" creationId="{4D693959-7812-4B50-A354-183B12709E32}"/>
          </ac:spMkLst>
        </pc:spChg>
        <pc:spChg chg="add mod">
          <ac:chgData name="Dhruv Panchal" userId="11aec0b4da04368f" providerId="LiveId" clId="{D3D483D3-CE22-498A-A113-F29E1793C161}" dt="2025-08-20T09:17:16.366" v="399" actId="1076"/>
          <ac:spMkLst>
            <pc:docMk/>
            <pc:sldMk cId="116580817" sldId="268"/>
            <ac:spMk id="8" creationId="{09BB91DE-E8D0-4D5D-9711-DD0EDD3F21DD}"/>
          </ac:spMkLst>
        </pc:spChg>
        <pc:picChg chg="add mod modCrop">
          <ac:chgData name="Dhruv Panchal" userId="11aec0b4da04368f" providerId="LiveId" clId="{D3D483D3-CE22-498A-A113-F29E1793C161}" dt="2025-08-20T09:08:01.032" v="356" actId="1037"/>
          <ac:picMkLst>
            <pc:docMk/>
            <pc:sldMk cId="116580817" sldId="268"/>
            <ac:picMk id="10" creationId="{DB556085-AC48-40E9-AFD8-1D09B0094BA5}"/>
          </ac:picMkLst>
        </pc:picChg>
      </pc:sldChg>
      <pc:sldChg chg="addSp delSp modSp mod">
        <pc:chgData name="Dhruv Panchal" userId="11aec0b4da04368f" providerId="LiveId" clId="{D3D483D3-CE22-498A-A113-F29E1793C161}" dt="2025-08-20T09:32:43.255" v="445" actId="20577"/>
        <pc:sldMkLst>
          <pc:docMk/>
          <pc:sldMk cId="2728845875" sldId="271"/>
        </pc:sldMkLst>
        <pc:spChg chg="mod">
          <ac:chgData name="Dhruv Panchal" userId="11aec0b4da04368f" providerId="LiveId" clId="{D3D483D3-CE22-498A-A113-F29E1793C161}" dt="2025-08-20T09:18:36.628" v="404" actId="1076"/>
          <ac:spMkLst>
            <pc:docMk/>
            <pc:sldMk cId="2728845875" sldId="271"/>
            <ac:spMk id="3" creationId="{F22F1F19-38C8-48DE-872F-C53BD5F7B13E}"/>
          </ac:spMkLst>
        </pc:spChg>
        <pc:spChg chg="mod">
          <ac:chgData name="Dhruv Panchal" userId="11aec0b4da04368f" providerId="LiveId" clId="{D3D483D3-CE22-498A-A113-F29E1793C161}" dt="2025-08-20T09:32:43.255" v="445" actId="20577"/>
          <ac:spMkLst>
            <pc:docMk/>
            <pc:sldMk cId="2728845875" sldId="271"/>
            <ac:spMk id="5" creationId="{CA256994-BDD1-405C-9CCA-787DF80404D5}"/>
          </ac:spMkLst>
        </pc:spChg>
        <pc:spChg chg="add del">
          <ac:chgData name="Dhruv Panchal" userId="11aec0b4da04368f" providerId="LiveId" clId="{D3D483D3-CE22-498A-A113-F29E1793C161}" dt="2025-08-20T09:31:02.039" v="412"/>
          <ac:spMkLst>
            <pc:docMk/>
            <pc:sldMk cId="2728845875" sldId="271"/>
            <ac:spMk id="7" creationId="{29721654-47E8-4807-A10C-1587B774507E}"/>
          </ac:spMkLst>
        </pc:spChg>
        <pc:picChg chg="del">
          <ac:chgData name="Dhruv Panchal" userId="11aec0b4da04368f" providerId="LiveId" clId="{D3D483D3-CE22-498A-A113-F29E1793C161}" dt="2025-08-20T09:21:34.641" v="405" actId="478"/>
          <ac:picMkLst>
            <pc:docMk/>
            <pc:sldMk cId="2728845875" sldId="271"/>
            <ac:picMk id="4" creationId="{9724E5B0-7E48-4246-8816-D1E0A4EC8002}"/>
          </ac:picMkLst>
        </pc:picChg>
        <pc:picChg chg="add mod modCrop">
          <ac:chgData name="Dhruv Panchal" userId="11aec0b4da04368f" providerId="LiveId" clId="{D3D483D3-CE22-498A-A113-F29E1793C161}" dt="2025-08-20T09:32:24.942" v="440" actId="1076"/>
          <ac:picMkLst>
            <pc:docMk/>
            <pc:sldMk cId="2728845875" sldId="271"/>
            <ac:picMk id="6" creationId="{D6425B3E-EE6E-4EFB-A620-2981C2103BB4}"/>
          </ac:picMkLst>
        </pc:picChg>
      </pc:sldChg>
      <pc:sldChg chg="addSp delSp modSp mod">
        <pc:chgData name="Dhruv Panchal" userId="11aec0b4da04368f" providerId="LiveId" clId="{D3D483D3-CE22-498A-A113-F29E1793C161}" dt="2025-08-20T09:42:52.847" v="483" actId="14734"/>
        <pc:sldMkLst>
          <pc:docMk/>
          <pc:sldMk cId="2328359048" sldId="273"/>
        </pc:sldMkLst>
        <pc:spChg chg="mod">
          <ac:chgData name="Dhruv Panchal" userId="11aec0b4da04368f" providerId="LiveId" clId="{D3D483D3-CE22-498A-A113-F29E1793C161}" dt="2025-08-20T09:33:30.520" v="450" actId="1076"/>
          <ac:spMkLst>
            <pc:docMk/>
            <pc:sldMk cId="2328359048" sldId="273"/>
            <ac:spMk id="3" creationId="{F22F1F19-38C8-48DE-872F-C53BD5F7B13E}"/>
          </ac:spMkLst>
        </pc:spChg>
        <pc:spChg chg="mod">
          <ac:chgData name="Dhruv Panchal" userId="11aec0b4da04368f" providerId="LiveId" clId="{D3D483D3-CE22-498A-A113-F29E1793C161}" dt="2025-08-20T09:40:49.924" v="469" actId="2711"/>
          <ac:spMkLst>
            <pc:docMk/>
            <pc:sldMk cId="2328359048" sldId="273"/>
            <ac:spMk id="5" creationId="{8FA6A3AB-B644-47FD-860B-C53249E7F870}"/>
          </ac:spMkLst>
        </pc:spChg>
        <pc:graphicFrameChg chg="add mod modGraphic">
          <ac:chgData name="Dhruv Panchal" userId="11aec0b4da04368f" providerId="LiveId" clId="{D3D483D3-CE22-498A-A113-F29E1793C161}" dt="2025-08-20T09:42:52.847" v="483" actId="14734"/>
          <ac:graphicFrameMkLst>
            <pc:docMk/>
            <pc:sldMk cId="2328359048" sldId="273"/>
            <ac:graphicFrameMk id="2" creationId="{9FA7178C-766D-4C34-B5DB-B482DBEA9004}"/>
          </ac:graphicFrameMkLst>
        </pc:graphicFrameChg>
        <pc:picChg chg="del">
          <ac:chgData name="Dhruv Panchal" userId="11aec0b4da04368f" providerId="LiveId" clId="{D3D483D3-CE22-498A-A113-F29E1793C161}" dt="2025-08-20T09:39:40.686" v="451" actId="478"/>
          <ac:picMkLst>
            <pc:docMk/>
            <pc:sldMk cId="2328359048" sldId="273"/>
            <ac:picMk id="4" creationId="{B6F7FBC1-BF19-41AA-A2B8-D4EFA26FD671}"/>
          </ac:picMkLst>
        </pc:picChg>
      </pc:sldChg>
      <pc:sldChg chg="del">
        <pc:chgData name="Dhruv Panchal" userId="11aec0b4da04368f" providerId="LiveId" clId="{D3D483D3-CE22-498A-A113-F29E1793C161}" dt="2025-08-20T09:43:27.547" v="485" actId="47"/>
        <pc:sldMkLst>
          <pc:docMk/>
          <pc:sldMk cId="2721021215" sldId="275"/>
        </pc:sldMkLst>
      </pc:sldChg>
      <pc:sldChg chg="addSp delSp modSp mod">
        <pc:chgData name="Dhruv Panchal" userId="11aec0b4da04368f" providerId="LiveId" clId="{D3D483D3-CE22-498A-A113-F29E1793C161}" dt="2025-08-20T09:56:46.868" v="562" actId="14100"/>
        <pc:sldMkLst>
          <pc:docMk/>
          <pc:sldMk cId="3420939538" sldId="277"/>
        </pc:sldMkLst>
        <pc:spChg chg="del">
          <ac:chgData name="Dhruv Panchal" userId="11aec0b4da04368f" providerId="LiveId" clId="{D3D483D3-CE22-498A-A113-F29E1793C161}" dt="2025-08-20T09:47:00.945" v="519" actId="478"/>
          <ac:spMkLst>
            <pc:docMk/>
            <pc:sldMk cId="3420939538" sldId="277"/>
            <ac:spMk id="2" creationId="{EABAB0B7-92AC-4BF0-8BFF-470EAF3B7FA2}"/>
          </ac:spMkLst>
        </pc:spChg>
        <pc:spChg chg="mod">
          <ac:chgData name="Dhruv Panchal" userId="11aec0b4da04368f" providerId="LiveId" clId="{D3D483D3-CE22-498A-A113-F29E1793C161}" dt="2025-08-20T09:52:12.170" v="534"/>
          <ac:spMkLst>
            <pc:docMk/>
            <pc:sldMk cId="3420939538" sldId="277"/>
            <ac:spMk id="3" creationId="{F22F1F19-38C8-48DE-872F-C53BD5F7B13E}"/>
          </ac:spMkLst>
        </pc:spChg>
        <pc:spChg chg="add del mod">
          <ac:chgData name="Dhruv Panchal" userId="11aec0b4da04368f" providerId="LiveId" clId="{D3D483D3-CE22-498A-A113-F29E1793C161}" dt="2025-08-20T09:47:02.255" v="520" actId="478"/>
          <ac:spMkLst>
            <pc:docMk/>
            <pc:sldMk cId="3420939538" sldId="277"/>
            <ac:spMk id="6" creationId="{BE5F097C-F026-4C1E-9F22-A9D2C2E27748}"/>
          </ac:spMkLst>
        </pc:spChg>
        <pc:spChg chg="add mod">
          <ac:chgData name="Dhruv Panchal" userId="11aec0b4da04368f" providerId="LiveId" clId="{D3D483D3-CE22-498A-A113-F29E1793C161}" dt="2025-08-20T09:53:30.334" v="553" actId="20577"/>
          <ac:spMkLst>
            <pc:docMk/>
            <pc:sldMk cId="3420939538" sldId="277"/>
            <ac:spMk id="7" creationId="{21074F71-D4D8-4957-A30A-368E865C78E6}"/>
          </ac:spMkLst>
        </pc:spChg>
        <pc:picChg chg="del">
          <ac:chgData name="Dhruv Panchal" userId="11aec0b4da04368f" providerId="LiveId" clId="{D3D483D3-CE22-498A-A113-F29E1793C161}" dt="2025-08-20T09:50:30.883" v="526" actId="478"/>
          <ac:picMkLst>
            <pc:docMk/>
            <pc:sldMk cId="3420939538" sldId="277"/>
            <ac:picMk id="5" creationId="{04E17030-1A0F-4C1C-9768-529C28277F4C}"/>
          </ac:picMkLst>
        </pc:picChg>
        <pc:picChg chg="add mod modCrop">
          <ac:chgData name="Dhruv Panchal" userId="11aec0b4da04368f" providerId="LiveId" clId="{D3D483D3-CE22-498A-A113-F29E1793C161}" dt="2025-08-20T09:56:46.868" v="562" actId="14100"/>
          <ac:picMkLst>
            <pc:docMk/>
            <pc:sldMk cId="3420939538" sldId="277"/>
            <ac:picMk id="9" creationId="{FF383F8E-DE50-4FFF-82D9-5D25425534AD}"/>
          </ac:picMkLst>
        </pc:picChg>
      </pc:sldChg>
      <pc:sldChg chg="del">
        <pc:chgData name="Dhruv Panchal" userId="11aec0b4da04368f" providerId="LiveId" clId="{D3D483D3-CE22-498A-A113-F29E1793C161}" dt="2025-08-20T09:57:19.253" v="564" actId="47"/>
        <pc:sldMkLst>
          <pc:docMk/>
          <pc:sldMk cId="1806085455" sldId="278"/>
        </pc:sldMkLst>
      </pc:sldChg>
      <pc:sldChg chg="del">
        <pc:chgData name="Dhruv Panchal" userId="11aec0b4da04368f" providerId="LiveId" clId="{D3D483D3-CE22-498A-A113-F29E1793C161}" dt="2025-08-20T09:57:17.545" v="563" actId="47"/>
        <pc:sldMkLst>
          <pc:docMk/>
          <pc:sldMk cId="2014915524" sldId="279"/>
        </pc:sldMkLst>
      </pc:sldChg>
      <pc:sldChg chg="addSp delSp modSp mod">
        <pc:chgData name="Dhruv Panchal" userId="11aec0b4da04368f" providerId="LiveId" clId="{D3D483D3-CE22-498A-A113-F29E1793C161}" dt="2025-08-20T09:59:49.778" v="603" actId="1076"/>
        <pc:sldMkLst>
          <pc:docMk/>
          <pc:sldMk cId="3886912105" sldId="280"/>
        </pc:sldMkLst>
        <pc:spChg chg="add mod">
          <ac:chgData name="Dhruv Panchal" userId="11aec0b4da04368f" providerId="LiveId" clId="{D3D483D3-CE22-498A-A113-F29E1793C161}" dt="2025-08-20T09:59:03" v="597" actId="14100"/>
          <ac:spMkLst>
            <pc:docMk/>
            <pc:sldMk cId="3886912105" sldId="280"/>
            <ac:spMk id="2" creationId="{252859A4-3A31-40F0-8AD9-1E8100A7742D}"/>
          </ac:spMkLst>
        </pc:spChg>
        <pc:spChg chg="mod">
          <ac:chgData name="Dhruv Panchal" userId="11aec0b4da04368f" providerId="LiveId" clId="{D3D483D3-CE22-498A-A113-F29E1793C161}" dt="2025-08-20T09:57:44.091" v="572" actId="1076"/>
          <ac:spMkLst>
            <pc:docMk/>
            <pc:sldMk cId="3886912105" sldId="280"/>
            <ac:spMk id="3" creationId="{F22F1F19-38C8-48DE-872F-C53BD5F7B13E}"/>
          </ac:spMkLst>
        </pc:spChg>
        <pc:picChg chg="add mod modCrop">
          <ac:chgData name="Dhruv Panchal" userId="11aec0b4da04368f" providerId="LiveId" clId="{D3D483D3-CE22-498A-A113-F29E1793C161}" dt="2025-08-20T09:59:49.778" v="603" actId="1076"/>
          <ac:picMkLst>
            <pc:docMk/>
            <pc:sldMk cId="3886912105" sldId="280"/>
            <ac:picMk id="5" creationId="{898BDE57-C2CB-40B4-9335-D04BCBC98181}"/>
          </ac:picMkLst>
        </pc:picChg>
        <pc:picChg chg="del mod">
          <ac:chgData name="Dhruv Panchal" userId="11aec0b4da04368f" providerId="LiveId" clId="{D3D483D3-CE22-498A-A113-F29E1793C161}" dt="2025-08-20T09:58:00.890" v="574" actId="478"/>
          <ac:picMkLst>
            <pc:docMk/>
            <pc:sldMk cId="3886912105" sldId="280"/>
            <ac:picMk id="7" creationId="{82C8C070-8C91-45E0-A4D9-49FFDAAB5386}"/>
          </ac:picMkLst>
        </pc:picChg>
      </pc:sldChg>
      <pc:sldChg chg="addSp delSp modSp mod">
        <pc:chgData name="Dhruv Panchal" userId="11aec0b4da04368f" providerId="LiveId" clId="{D3D483D3-CE22-498A-A113-F29E1793C161}" dt="2025-08-20T10:14:53.491" v="732" actId="14100"/>
        <pc:sldMkLst>
          <pc:docMk/>
          <pc:sldMk cId="2979840193" sldId="281"/>
        </pc:sldMkLst>
        <pc:spChg chg="del">
          <ac:chgData name="Dhruv Panchal" userId="11aec0b4da04368f" providerId="LiveId" clId="{D3D483D3-CE22-498A-A113-F29E1793C161}" dt="2025-08-20T10:04:49.862" v="677" actId="478"/>
          <ac:spMkLst>
            <pc:docMk/>
            <pc:sldMk cId="2979840193" sldId="281"/>
            <ac:spMk id="2" creationId="{EABAB0B7-92AC-4BF0-8BFF-470EAF3B7FA2}"/>
          </ac:spMkLst>
        </pc:spChg>
        <pc:spChg chg="mod">
          <ac:chgData name="Dhruv Panchal" userId="11aec0b4da04368f" providerId="LiveId" clId="{D3D483D3-CE22-498A-A113-F29E1793C161}" dt="2025-08-20T10:07:44.239" v="687" actId="1076"/>
          <ac:spMkLst>
            <pc:docMk/>
            <pc:sldMk cId="2979840193" sldId="281"/>
            <ac:spMk id="3" creationId="{F22F1F19-38C8-48DE-872F-C53BD5F7B13E}"/>
          </ac:spMkLst>
        </pc:spChg>
        <pc:spChg chg="add del mod">
          <ac:chgData name="Dhruv Panchal" userId="11aec0b4da04368f" providerId="LiveId" clId="{D3D483D3-CE22-498A-A113-F29E1793C161}" dt="2025-08-20T10:04:51.750" v="678" actId="478"/>
          <ac:spMkLst>
            <pc:docMk/>
            <pc:sldMk cId="2979840193" sldId="281"/>
            <ac:spMk id="6" creationId="{7D3BEDC6-926D-4D87-8F70-0DF6523615DC}"/>
          </ac:spMkLst>
        </pc:spChg>
        <pc:spChg chg="add mod">
          <ac:chgData name="Dhruv Panchal" userId="11aec0b4da04368f" providerId="LiveId" clId="{D3D483D3-CE22-498A-A113-F29E1793C161}" dt="2025-08-20T10:14:47.654" v="731" actId="14100"/>
          <ac:spMkLst>
            <pc:docMk/>
            <pc:sldMk cId="2979840193" sldId="281"/>
            <ac:spMk id="9" creationId="{5B19DDF9-E47D-49C9-B1F4-AD79CBFD5CFB}"/>
          </ac:spMkLst>
        </pc:spChg>
        <pc:picChg chg="del">
          <ac:chgData name="Dhruv Panchal" userId="11aec0b4da04368f" providerId="LiveId" clId="{D3D483D3-CE22-498A-A113-F29E1793C161}" dt="2025-08-20T10:07:26.282" v="679" actId="478"/>
          <ac:picMkLst>
            <pc:docMk/>
            <pc:sldMk cId="2979840193" sldId="281"/>
            <ac:picMk id="5" creationId="{3045C6FA-5D56-49BD-B5D8-63FD2B38952A}"/>
          </ac:picMkLst>
        </pc:picChg>
        <pc:picChg chg="add mod modCrop">
          <ac:chgData name="Dhruv Panchal" userId="11aec0b4da04368f" providerId="LiveId" clId="{D3D483D3-CE22-498A-A113-F29E1793C161}" dt="2025-08-20T10:14:53.491" v="732" actId="14100"/>
          <ac:picMkLst>
            <pc:docMk/>
            <pc:sldMk cId="2979840193" sldId="281"/>
            <ac:picMk id="8" creationId="{89AEBE1C-9522-4F56-8C7F-92702966C74F}"/>
          </ac:picMkLst>
        </pc:picChg>
      </pc:sldChg>
      <pc:sldChg chg="addSp delSp modSp mod">
        <pc:chgData name="Dhruv Panchal" userId="11aec0b4da04368f" providerId="LiveId" clId="{D3D483D3-CE22-498A-A113-F29E1793C161}" dt="2025-08-20T10:25:19.298" v="758" actId="1076"/>
        <pc:sldMkLst>
          <pc:docMk/>
          <pc:sldMk cId="2123510392" sldId="282"/>
        </pc:sldMkLst>
        <pc:spChg chg="mod">
          <ac:chgData name="Dhruv Panchal" userId="11aec0b4da04368f" providerId="LiveId" clId="{D3D483D3-CE22-498A-A113-F29E1793C161}" dt="2025-08-20T10:16:40.318" v="738" actId="27636"/>
          <ac:spMkLst>
            <pc:docMk/>
            <pc:sldMk cId="2123510392" sldId="282"/>
            <ac:spMk id="3" creationId="{F22F1F19-38C8-48DE-872F-C53BD5F7B13E}"/>
          </ac:spMkLst>
        </pc:spChg>
        <pc:spChg chg="mod">
          <ac:chgData name="Dhruv Panchal" userId="11aec0b4da04368f" providerId="LiveId" clId="{D3D483D3-CE22-498A-A113-F29E1793C161}" dt="2025-08-20T10:24:45.032" v="749" actId="2711"/>
          <ac:spMkLst>
            <pc:docMk/>
            <pc:sldMk cId="2123510392" sldId="282"/>
            <ac:spMk id="9" creationId="{F76A8F61-C0F9-4968-9E63-D4900EF2D979}"/>
          </ac:spMkLst>
        </pc:spChg>
        <pc:picChg chg="add mod modCrop">
          <ac:chgData name="Dhruv Panchal" userId="11aec0b4da04368f" providerId="LiveId" clId="{D3D483D3-CE22-498A-A113-F29E1793C161}" dt="2025-08-20T10:25:19.298" v="758" actId="1076"/>
          <ac:picMkLst>
            <pc:docMk/>
            <pc:sldMk cId="2123510392" sldId="282"/>
            <ac:picMk id="4" creationId="{93223BAA-40CD-4B7A-932E-848044D4367B}"/>
          </ac:picMkLst>
        </pc:picChg>
        <pc:picChg chg="del">
          <ac:chgData name="Dhruv Panchal" userId="11aec0b4da04368f" providerId="LiveId" clId="{D3D483D3-CE22-498A-A113-F29E1793C161}" dt="2025-08-20T10:16:46.202" v="739" actId="478"/>
          <ac:picMkLst>
            <pc:docMk/>
            <pc:sldMk cId="2123510392" sldId="282"/>
            <ac:picMk id="8" creationId="{8734A1E1-4383-4420-B2D9-99079B379488}"/>
          </ac:picMkLst>
        </pc:picChg>
      </pc:sldChg>
      <pc:sldChg chg="addSp delSp modSp mod">
        <pc:chgData name="Dhruv Panchal" userId="11aec0b4da04368f" providerId="LiveId" clId="{D3D483D3-CE22-498A-A113-F29E1793C161}" dt="2025-08-20T10:46:09.778" v="773" actId="1076"/>
        <pc:sldMkLst>
          <pc:docMk/>
          <pc:sldMk cId="2998679463" sldId="284"/>
        </pc:sldMkLst>
        <pc:spChg chg="mod">
          <ac:chgData name="Dhruv Panchal" userId="11aec0b4da04368f" providerId="LiveId" clId="{D3D483D3-CE22-498A-A113-F29E1793C161}" dt="2025-08-20T10:36:32.843" v="763" actId="20577"/>
          <ac:spMkLst>
            <pc:docMk/>
            <pc:sldMk cId="2998679463" sldId="284"/>
            <ac:spMk id="3" creationId="{F22F1F19-38C8-48DE-872F-C53BD5F7B13E}"/>
          </ac:spMkLst>
        </pc:spChg>
        <pc:picChg chg="add mod modCrop">
          <ac:chgData name="Dhruv Panchal" userId="11aec0b4da04368f" providerId="LiveId" clId="{D3D483D3-CE22-498A-A113-F29E1793C161}" dt="2025-08-20T10:46:09.778" v="773" actId="1076"/>
          <ac:picMkLst>
            <pc:docMk/>
            <pc:sldMk cId="2998679463" sldId="284"/>
            <ac:picMk id="4" creationId="{D790C2DC-3417-4F21-A4C9-FF803211F628}"/>
          </ac:picMkLst>
        </pc:picChg>
        <pc:picChg chg="del">
          <ac:chgData name="Dhruv Panchal" userId="11aec0b4da04368f" providerId="LiveId" clId="{D3D483D3-CE22-498A-A113-F29E1793C161}" dt="2025-08-20T10:36:35.002" v="764" actId="478"/>
          <ac:picMkLst>
            <pc:docMk/>
            <pc:sldMk cId="2998679463" sldId="284"/>
            <ac:picMk id="8" creationId="{6A17EAFA-4A4B-4245-9F2D-9128C1A0197E}"/>
          </ac:picMkLst>
        </pc:picChg>
      </pc:sldChg>
      <pc:sldChg chg="del">
        <pc:chgData name="Dhruv Panchal" userId="11aec0b4da04368f" providerId="LiveId" clId="{D3D483D3-CE22-498A-A113-F29E1793C161}" dt="2025-08-20T10:36:37.960" v="765" actId="47"/>
        <pc:sldMkLst>
          <pc:docMk/>
          <pc:sldMk cId="707175639" sldId="286"/>
        </pc:sldMkLst>
      </pc:sldChg>
      <pc:sldChg chg="addSp delSp modSp mod">
        <pc:chgData name="Dhruv Panchal" userId="11aec0b4da04368f" providerId="LiveId" clId="{D3D483D3-CE22-498A-A113-F29E1793C161}" dt="2025-08-21T05:54:07.782" v="874" actId="1076"/>
        <pc:sldMkLst>
          <pc:docMk/>
          <pc:sldMk cId="3987579783" sldId="288"/>
        </pc:sldMkLst>
        <pc:spChg chg="del">
          <ac:chgData name="Dhruv Panchal" userId="11aec0b4da04368f" providerId="LiveId" clId="{D3D483D3-CE22-498A-A113-F29E1793C161}" dt="2025-08-21T05:35:59.663" v="819" actId="478"/>
          <ac:spMkLst>
            <pc:docMk/>
            <pc:sldMk cId="3987579783" sldId="288"/>
            <ac:spMk id="2" creationId="{EABAB0B7-92AC-4BF0-8BFF-470EAF3B7FA2}"/>
          </ac:spMkLst>
        </pc:spChg>
        <pc:spChg chg="mod">
          <ac:chgData name="Dhruv Panchal" userId="11aec0b4da04368f" providerId="LiveId" clId="{D3D483D3-CE22-498A-A113-F29E1793C161}" dt="2025-08-21T05:54:07.782" v="874" actId="1076"/>
          <ac:spMkLst>
            <pc:docMk/>
            <pc:sldMk cId="3987579783" sldId="288"/>
            <ac:spMk id="3" creationId="{F22F1F19-38C8-48DE-872F-C53BD5F7B13E}"/>
          </ac:spMkLst>
        </pc:spChg>
        <pc:spChg chg="add del mod">
          <ac:chgData name="Dhruv Panchal" userId="11aec0b4da04368f" providerId="LiveId" clId="{D3D483D3-CE22-498A-A113-F29E1793C161}" dt="2025-08-21T05:36:00.943" v="820" actId="478"/>
          <ac:spMkLst>
            <pc:docMk/>
            <pc:sldMk cId="3987579783" sldId="288"/>
            <ac:spMk id="5" creationId="{F64EA268-2481-4B98-8FB0-3D60294639D1}"/>
          </ac:spMkLst>
        </pc:spChg>
        <pc:spChg chg="add mod">
          <ac:chgData name="Dhruv Panchal" userId="11aec0b4da04368f" providerId="LiveId" clId="{D3D483D3-CE22-498A-A113-F29E1793C161}" dt="2025-08-21T05:41:36.873" v="853" actId="2711"/>
          <ac:spMkLst>
            <pc:docMk/>
            <pc:sldMk cId="3987579783" sldId="288"/>
            <ac:spMk id="6" creationId="{36C71240-F318-4200-BEA4-9A8FB11D8937}"/>
          </ac:spMkLst>
        </pc:spChg>
        <pc:picChg chg="add mod modCrop">
          <ac:chgData name="Dhruv Panchal" userId="11aec0b4da04368f" providerId="LiveId" clId="{D3D483D3-CE22-498A-A113-F29E1793C161}" dt="2025-08-21T05:42:04.673" v="859" actId="14100"/>
          <ac:picMkLst>
            <pc:docMk/>
            <pc:sldMk cId="3987579783" sldId="288"/>
            <ac:picMk id="8" creationId="{9E75C41C-849A-4558-85F2-D15507805DB7}"/>
          </ac:picMkLst>
        </pc:picChg>
      </pc:sldChg>
      <pc:sldChg chg="addSp delSp modSp mod">
        <pc:chgData name="Dhruv Panchal" userId="11aec0b4da04368f" providerId="LiveId" clId="{D3D483D3-CE22-498A-A113-F29E1793C161}" dt="2025-08-21T06:07:30.037" v="899" actId="14100"/>
        <pc:sldMkLst>
          <pc:docMk/>
          <pc:sldMk cId="796216171" sldId="289"/>
        </pc:sldMkLst>
        <pc:spChg chg="del">
          <ac:chgData name="Dhruv Panchal" userId="11aec0b4da04368f" providerId="LiveId" clId="{D3D483D3-CE22-498A-A113-F29E1793C161}" dt="2025-08-21T05:52:20.532" v="860" actId="478"/>
          <ac:spMkLst>
            <pc:docMk/>
            <pc:sldMk cId="796216171" sldId="289"/>
            <ac:spMk id="2" creationId="{EABAB0B7-92AC-4BF0-8BFF-470EAF3B7FA2}"/>
          </ac:spMkLst>
        </pc:spChg>
        <pc:spChg chg="mod">
          <ac:chgData name="Dhruv Panchal" userId="11aec0b4da04368f" providerId="LiveId" clId="{D3D483D3-CE22-498A-A113-F29E1793C161}" dt="2025-08-21T05:54:03.297" v="873" actId="1076"/>
          <ac:spMkLst>
            <pc:docMk/>
            <pc:sldMk cId="796216171" sldId="289"/>
            <ac:spMk id="3" creationId="{F22F1F19-38C8-48DE-872F-C53BD5F7B13E}"/>
          </ac:spMkLst>
        </pc:spChg>
        <pc:spChg chg="add del mod">
          <ac:chgData name="Dhruv Panchal" userId="11aec0b4da04368f" providerId="LiveId" clId="{D3D483D3-CE22-498A-A113-F29E1793C161}" dt="2025-08-21T05:52:22.923" v="861" actId="478"/>
          <ac:spMkLst>
            <pc:docMk/>
            <pc:sldMk cId="796216171" sldId="289"/>
            <ac:spMk id="5" creationId="{8916EAF4-A7E6-48D2-8916-3371B51D24B5}"/>
          </ac:spMkLst>
        </pc:spChg>
        <pc:spChg chg="add mod">
          <ac:chgData name="Dhruv Panchal" userId="11aec0b4da04368f" providerId="LiveId" clId="{D3D483D3-CE22-498A-A113-F29E1793C161}" dt="2025-08-21T06:04:10.478" v="887" actId="1076"/>
          <ac:spMkLst>
            <pc:docMk/>
            <pc:sldMk cId="796216171" sldId="289"/>
            <ac:spMk id="6" creationId="{C4684954-0A17-4E96-A7A8-DA0C46ADE814}"/>
          </ac:spMkLst>
        </pc:spChg>
        <pc:picChg chg="add del mod modCrop">
          <ac:chgData name="Dhruv Panchal" userId="11aec0b4da04368f" providerId="LiveId" clId="{D3D483D3-CE22-498A-A113-F29E1793C161}" dt="2025-08-21T06:07:08.668" v="894" actId="478"/>
          <ac:picMkLst>
            <pc:docMk/>
            <pc:sldMk cId="796216171" sldId="289"/>
            <ac:picMk id="8" creationId="{F33AE704-EE44-401A-B7E1-23ED18F5330B}"/>
          </ac:picMkLst>
        </pc:picChg>
        <pc:picChg chg="add mod modCrop">
          <ac:chgData name="Dhruv Panchal" userId="11aec0b4da04368f" providerId="LiveId" clId="{D3D483D3-CE22-498A-A113-F29E1793C161}" dt="2025-08-21T06:07:30.037" v="899" actId="14100"/>
          <ac:picMkLst>
            <pc:docMk/>
            <pc:sldMk cId="796216171" sldId="289"/>
            <ac:picMk id="10" creationId="{9BDAE0E7-85EB-44B3-96CA-40C672359711}"/>
          </ac:picMkLst>
        </pc:picChg>
      </pc:sldChg>
      <pc:sldChg chg="addSp delSp modSp mod">
        <pc:chgData name="Dhruv Panchal" userId="11aec0b4da04368f" providerId="LiveId" clId="{D3D483D3-CE22-498A-A113-F29E1793C161}" dt="2025-08-21T06:14:33.898" v="929" actId="14100"/>
        <pc:sldMkLst>
          <pc:docMk/>
          <pc:sldMk cId="4168312318" sldId="290"/>
        </pc:sldMkLst>
        <pc:spChg chg="del mod">
          <ac:chgData name="Dhruv Panchal" userId="11aec0b4da04368f" providerId="LiveId" clId="{D3D483D3-CE22-498A-A113-F29E1793C161}" dt="2025-08-21T06:10:58.759" v="901" actId="478"/>
          <ac:spMkLst>
            <pc:docMk/>
            <pc:sldMk cId="4168312318" sldId="290"/>
            <ac:spMk id="2" creationId="{EABAB0B7-92AC-4BF0-8BFF-470EAF3B7FA2}"/>
          </ac:spMkLst>
        </pc:spChg>
        <pc:spChg chg="mod">
          <ac:chgData name="Dhruv Panchal" userId="11aec0b4da04368f" providerId="LiveId" clId="{D3D483D3-CE22-498A-A113-F29E1793C161}" dt="2025-08-21T06:12:07.423" v="910" actId="1076"/>
          <ac:spMkLst>
            <pc:docMk/>
            <pc:sldMk cId="4168312318" sldId="290"/>
            <ac:spMk id="3" creationId="{F22F1F19-38C8-48DE-872F-C53BD5F7B13E}"/>
          </ac:spMkLst>
        </pc:spChg>
        <pc:spChg chg="add del mod">
          <ac:chgData name="Dhruv Panchal" userId="11aec0b4da04368f" providerId="LiveId" clId="{D3D483D3-CE22-498A-A113-F29E1793C161}" dt="2025-08-21T06:11:49.281" v="902" actId="478"/>
          <ac:spMkLst>
            <pc:docMk/>
            <pc:sldMk cId="4168312318" sldId="290"/>
            <ac:spMk id="5" creationId="{46F1002E-B6F3-414E-AC2E-7D3A48975D0E}"/>
          </ac:spMkLst>
        </pc:spChg>
        <pc:spChg chg="add mod">
          <ac:chgData name="Dhruv Panchal" userId="11aec0b4da04368f" providerId="LiveId" clId="{D3D483D3-CE22-498A-A113-F29E1793C161}" dt="2025-08-21T06:14:15.733" v="923" actId="1076"/>
          <ac:spMkLst>
            <pc:docMk/>
            <pc:sldMk cId="4168312318" sldId="290"/>
            <ac:spMk id="6" creationId="{EB1C8602-C678-4734-8B89-4A77A030F86D}"/>
          </ac:spMkLst>
        </pc:spChg>
        <pc:picChg chg="add mod">
          <ac:chgData name="Dhruv Panchal" userId="11aec0b4da04368f" providerId="LiveId" clId="{D3D483D3-CE22-498A-A113-F29E1793C161}" dt="2025-08-21T06:14:33.898" v="929" actId="14100"/>
          <ac:picMkLst>
            <pc:docMk/>
            <pc:sldMk cId="4168312318" sldId="290"/>
            <ac:picMk id="8" creationId="{6CE7BCB9-E360-40A4-8075-F0A246E94530}"/>
          </ac:picMkLst>
        </pc:picChg>
      </pc:sldChg>
      <pc:sldChg chg="del">
        <pc:chgData name="Dhruv Panchal" userId="11aec0b4da04368f" providerId="LiveId" clId="{D3D483D3-CE22-498A-A113-F29E1793C161}" dt="2025-08-21T06:14:41.850" v="930" actId="47"/>
        <pc:sldMkLst>
          <pc:docMk/>
          <pc:sldMk cId="1038778310" sldId="291"/>
        </pc:sldMkLst>
      </pc:sldChg>
      <pc:sldChg chg="modSp mod modAnim">
        <pc:chgData name="Dhruv Panchal" userId="11aec0b4da04368f" providerId="LiveId" clId="{D3D483D3-CE22-498A-A113-F29E1793C161}" dt="2025-08-20T10:03:59.896" v="668" actId="113"/>
        <pc:sldMkLst>
          <pc:docMk/>
          <pc:sldMk cId="588822778" sldId="292"/>
        </pc:sldMkLst>
        <pc:spChg chg="mod">
          <ac:chgData name="Dhruv Panchal" userId="11aec0b4da04368f" providerId="LiveId" clId="{D3D483D3-CE22-498A-A113-F29E1793C161}" dt="2025-08-20T08:46:33.781" v="223" actId="20577"/>
          <ac:spMkLst>
            <pc:docMk/>
            <pc:sldMk cId="588822778" sldId="292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3:59.896" v="668" actId="113"/>
          <ac:spMkLst>
            <pc:docMk/>
            <pc:sldMk cId="588822778" sldId="292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3:37.158" v="665" actId="113"/>
        <pc:sldMkLst>
          <pc:docMk/>
          <pc:sldMk cId="379609966" sldId="293"/>
        </pc:sldMkLst>
        <pc:spChg chg="mod">
          <ac:chgData name="Dhruv Panchal" userId="11aec0b4da04368f" providerId="LiveId" clId="{D3D483D3-CE22-498A-A113-F29E1793C161}" dt="2025-08-20T08:57:27.802" v="294" actId="20577"/>
          <ac:spMkLst>
            <pc:docMk/>
            <pc:sldMk cId="379609966" sldId="293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3:37.158" v="665" actId="113"/>
          <ac:spMkLst>
            <pc:docMk/>
            <pc:sldMk cId="379609966" sldId="293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3:54.546" v="667" actId="113"/>
        <pc:sldMkLst>
          <pc:docMk/>
          <pc:sldMk cId="1726535782" sldId="295"/>
        </pc:sldMkLst>
        <pc:spChg chg="mod">
          <ac:chgData name="Dhruv Panchal" userId="11aec0b4da04368f" providerId="LiveId" clId="{D3D483D3-CE22-498A-A113-F29E1793C161}" dt="2025-08-20T08:57:21.747" v="290" actId="20577"/>
          <ac:spMkLst>
            <pc:docMk/>
            <pc:sldMk cId="1726535782" sldId="295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3:54.546" v="667" actId="113"/>
          <ac:spMkLst>
            <pc:docMk/>
            <pc:sldMk cId="1726535782" sldId="295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3:50.424" v="666" actId="113"/>
        <pc:sldMkLst>
          <pc:docMk/>
          <pc:sldMk cId="3689395834" sldId="296"/>
        </pc:sldMkLst>
        <pc:spChg chg="mod">
          <ac:chgData name="Dhruv Panchal" userId="11aec0b4da04368f" providerId="LiveId" clId="{D3D483D3-CE22-498A-A113-F29E1793C161}" dt="2025-08-20T08:57:24.877" v="292" actId="20577"/>
          <ac:spMkLst>
            <pc:docMk/>
            <pc:sldMk cId="3689395834" sldId="296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3:50.424" v="666" actId="113"/>
          <ac:spMkLst>
            <pc:docMk/>
            <pc:sldMk cId="3689395834" sldId="296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3:32.536" v="664" actId="113"/>
        <pc:sldMkLst>
          <pc:docMk/>
          <pc:sldMk cId="1919845341" sldId="297"/>
        </pc:sldMkLst>
        <pc:spChg chg="mod">
          <ac:chgData name="Dhruv Panchal" userId="11aec0b4da04368f" providerId="LiveId" clId="{D3D483D3-CE22-498A-A113-F29E1793C161}" dt="2025-08-20T08:57:32.292" v="300" actId="20577"/>
          <ac:spMkLst>
            <pc:docMk/>
            <pc:sldMk cId="1919845341" sldId="297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3:32.536" v="664" actId="113"/>
          <ac:spMkLst>
            <pc:docMk/>
            <pc:sldMk cId="1919845341" sldId="297"/>
            <ac:spMk id="3" creationId="{9DBCA23D-633B-4CA6-991F-8DF4891F1B2A}"/>
          </ac:spMkLst>
        </pc:spChg>
      </pc:sldChg>
      <pc:sldChg chg="addSp delSp modSp mod">
        <pc:chgData name="Dhruv Panchal" userId="11aec0b4da04368f" providerId="LiveId" clId="{D3D483D3-CE22-498A-A113-F29E1793C161}" dt="2025-08-20T09:17:04.546" v="397" actId="1076"/>
        <pc:sldMkLst>
          <pc:docMk/>
          <pc:sldMk cId="1113737127" sldId="299"/>
        </pc:sldMkLst>
        <pc:spChg chg="mod">
          <ac:chgData name="Dhruv Panchal" userId="11aec0b4da04368f" providerId="LiveId" clId="{D3D483D3-CE22-498A-A113-F29E1793C161}" dt="2025-08-20T09:17:04.546" v="397" actId="1076"/>
          <ac:spMkLst>
            <pc:docMk/>
            <pc:sldMk cId="1113737127" sldId="299"/>
            <ac:spMk id="3" creationId="{F22F1F19-38C8-48DE-872F-C53BD5F7B13E}"/>
          </ac:spMkLst>
        </pc:spChg>
        <pc:spChg chg="mod">
          <ac:chgData name="Dhruv Panchal" userId="11aec0b4da04368f" providerId="LiveId" clId="{D3D483D3-CE22-498A-A113-F29E1793C161}" dt="2025-08-20T09:16:49.437" v="395" actId="1076"/>
          <ac:spMkLst>
            <pc:docMk/>
            <pc:sldMk cId="1113737127" sldId="299"/>
            <ac:spMk id="8" creationId="{5757CDB8-B550-4CA3-9D79-E7BE7AE84B2A}"/>
          </ac:spMkLst>
        </pc:spChg>
        <pc:picChg chg="add mod modCrop">
          <ac:chgData name="Dhruv Panchal" userId="11aec0b4da04368f" providerId="LiveId" clId="{D3D483D3-CE22-498A-A113-F29E1793C161}" dt="2025-08-20T09:16:51.236" v="396" actId="1076"/>
          <ac:picMkLst>
            <pc:docMk/>
            <pc:sldMk cId="1113737127" sldId="299"/>
            <ac:picMk id="4" creationId="{1222604E-CF51-44C6-85FB-7E8314FCA54D}"/>
          </ac:picMkLst>
        </pc:picChg>
        <pc:picChg chg="del">
          <ac:chgData name="Dhruv Panchal" userId="11aec0b4da04368f" providerId="LiveId" clId="{D3D483D3-CE22-498A-A113-F29E1793C161}" dt="2025-08-20T09:10:38.505" v="363" actId="478"/>
          <ac:picMkLst>
            <pc:docMk/>
            <pc:sldMk cId="1113737127" sldId="299"/>
            <ac:picMk id="7" creationId="{E2AA894D-1EE1-4D63-B45C-921C73700581}"/>
          </ac:picMkLst>
        </pc:picChg>
      </pc:sldChg>
      <pc:sldChg chg="del">
        <pc:chgData name="Dhruv Panchal" userId="11aec0b4da04368f" providerId="LiveId" clId="{D3D483D3-CE22-498A-A113-F29E1793C161}" dt="2025-08-20T09:43:33.389" v="487" actId="47"/>
        <pc:sldMkLst>
          <pc:docMk/>
          <pc:sldMk cId="469897332" sldId="300"/>
        </pc:sldMkLst>
      </pc:sldChg>
      <pc:sldChg chg="del">
        <pc:chgData name="Dhruv Panchal" userId="11aec0b4da04368f" providerId="LiveId" clId="{D3D483D3-CE22-498A-A113-F29E1793C161}" dt="2025-08-20T09:43:32.141" v="486" actId="47"/>
        <pc:sldMkLst>
          <pc:docMk/>
          <pc:sldMk cId="1830069711" sldId="301"/>
        </pc:sldMkLst>
      </pc:sldChg>
      <pc:sldChg chg="del">
        <pc:chgData name="Dhruv Panchal" userId="11aec0b4da04368f" providerId="LiveId" clId="{D3D483D3-CE22-498A-A113-F29E1793C161}" dt="2025-08-20T10:00:23.718" v="605" actId="47"/>
        <pc:sldMkLst>
          <pc:docMk/>
          <pc:sldMk cId="4286799024" sldId="302"/>
        </pc:sldMkLst>
      </pc:sldChg>
      <pc:sldChg chg="modSp mod modAnim">
        <pc:chgData name="Dhruv Panchal" userId="11aec0b4da04368f" providerId="LiveId" clId="{D3D483D3-CE22-498A-A113-F29E1793C161}" dt="2025-08-20T10:02:40.969" v="649" actId="113"/>
        <pc:sldMkLst>
          <pc:docMk/>
          <pc:sldMk cId="3939573624" sldId="304"/>
        </pc:sldMkLst>
        <pc:spChg chg="mod">
          <ac:chgData name="Dhruv Panchal" userId="11aec0b4da04368f" providerId="LiveId" clId="{D3D483D3-CE22-498A-A113-F29E1793C161}" dt="2025-08-20T10:00:30.600" v="607" actId="20577"/>
          <ac:spMkLst>
            <pc:docMk/>
            <pc:sldMk cId="3939573624" sldId="304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2:40.969" v="649" actId="113"/>
          <ac:spMkLst>
            <pc:docMk/>
            <pc:sldMk cId="3939573624" sldId="304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1:27.603" v="634" actId="2711"/>
        <pc:sldMkLst>
          <pc:docMk/>
          <pc:sldMk cId="2247872291" sldId="305"/>
        </pc:sldMkLst>
        <pc:spChg chg="mod">
          <ac:chgData name="Dhruv Panchal" userId="11aec0b4da04368f" providerId="LiveId" clId="{D3D483D3-CE22-498A-A113-F29E1793C161}" dt="2025-08-20T10:00:34.678" v="609" actId="20577"/>
          <ac:spMkLst>
            <pc:docMk/>
            <pc:sldMk cId="2247872291" sldId="305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1:27.603" v="634" actId="2711"/>
          <ac:spMkLst>
            <pc:docMk/>
            <pc:sldMk cId="2247872291" sldId="305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2:34.465" v="648" actId="113"/>
        <pc:sldMkLst>
          <pc:docMk/>
          <pc:sldMk cId="2320616119" sldId="306"/>
        </pc:sldMkLst>
        <pc:spChg chg="mod">
          <ac:chgData name="Dhruv Panchal" userId="11aec0b4da04368f" providerId="LiveId" clId="{D3D483D3-CE22-498A-A113-F29E1793C161}" dt="2025-08-20T10:00:41.735" v="613" actId="20577"/>
          <ac:spMkLst>
            <pc:docMk/>
            <pc:sldMk cId="2320616119" sldId="306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2:34.465" v="648" actId="113"/>
          <ac:spMkLst>
            <pc:docMk/>
            <pc:sldMk cId="2320616119" sldId="306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2:27.497" v="647" actId="20577"/>
        <pc:sldMkLst>
          <pc:docMk/>
          <pc:sldMk cId="2220567358" sldId="307"/>
        </pc:sldMkLst>
        <pc:spChg chg="mod">
          <ac:chgData name="Dhruv Panchal" userId="11aec0b4da04368f" providerId="LiveId" clId="{D3D483D3-CE22-498A-A113-F29E1793C161}" dt="2025-08-20T10:00:38.535" v="611" actId="20577"/>
          <ac:spMkLst>
            <pc:docMk/>
            <pc:sldMk cId="2220567358" sldId="307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2:25.155" v="646" actId="20577"/>
          <ac:spMkLst>
            <pc:docMk/>
            <pc:sldMk cId="2220567358" sldId="307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2:18.377" v="644" actId="113"/>
        <pc:sldMkLst>
          <pc:docMk/>
          <pc:sldMk cId="2921524288" sldId="308"/>
        </pc:sldMkLst>
        <pc:spChg chg="mod">
          <ac:chgData name="Dhruv Panchal" userId="11aec0b4da04368f" providerId="LiveId" clId="{D3D483D3-CE22-498A-A113-F29E1793C161}" dt="2025-08-20T10:00:45.623" v="615" actId="20577"/>
          <ac:spMkLst>
            <pc:docMk/>
            <pc:sldMk cId="2921524288" sldId="308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2:18.377" v="644" actId="113"/>
          <ac:spMkLst>
            <pc:docMk/>
            <pc:sldMk cId="2921524288" sldId="308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3:25.325" v="663" actId="113"/>
        <pc:sldMkLst>
          <pc:docMk/>
          <pc:sldMk cId="242873728" sldId="309"/>
        </pc:sldMkLst>
        <pc:spChg chg="mod">
          <ac:chgData name="Dhruv Panchal" userId="11aec0b4da04368f" providerId="LiveId" clId="{D3D483D3-CE22-498A-A113-F29E1793C161}" dt="2025-08-20T09:43:48.388" v="489" actId="20577"/>
          <ac:spMkLst>
            <pc:docMk/>
            <pc:sldMk cId="242873728" sldId="309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3:25.325" v="663" actId="113"/>
          <ac:spMkLst>
            <pc:docMk/>
            <pc:sldMk cId="242873728" sldId="309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3:20.777" v="662" actId="113"/>
        <pc:sldMkLst>
          <pc:docMk/>
          <pc:sldMk cId="2868106714" sldId="310"/>
        </pc:sldMkLst>
        <pc:spChg chg="mod">
          <ac:chgData name="Dhruv Panchal" userId="11aec0b4da04368f" providerId="LiveId" clId="{D3D483D3-CE22-498A-A113-F29E1793C161}" dt="2025-08-20T09:43:56.673" v="491" actId="20577"/>
          <ac:spMkLst>
            <pc:docMk/>
            <pc:sldMk cId="2868106714" sldId="310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3:20.777" v="662" actId="113"/>
          <ac:spMkLst>
            <pc:docMk/>
            <pc:sldMk cId="2868106714" sldId="310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3:16.011" v="661" actId="113"/>
        <pc:sldMkLst>
          <pc:docMk/>
          <pc:sldMk cId="1932681456" sldId="311"/>
        </pc:sldMkLst>
        <pc:spChg chg="mod">
          <ac:chgData name="Dhruv Panchal" userId="11aec0b4da04368f" providerId="LiveId" clId="{D3D483D3-CE22-498A-A113-F29E1793C161}" dt="2025-08-20T09:44:00.381" v="493" actId="20577"/>
          <ac:spMkLst>
            <pc:docMk/>
            <pc:sldMk cId="1932681456" sldId="311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3:16.011" v="661" actId="113"/>
          <ac:spMkLst>
            <pc:docMk/>
            <pc:sldMk cId="1932681456" sldId="311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3:11.909" v="660" actId="113"/>
        <pc:sldMkLst>
          <pc:docMk/>
          <pc:sldMk cId="1072255986" sldId="312"/>
        </pc:sldMkLst>
        <pc:spChg chg="mod">
          <ac:chgData name="Dhruv Panchal" userId="11aec0b4da04368f" providerId="LiveId" clId="{D3D483D3-CE22-498A-A113-F29E1793C161}" dt="2025-08-20T09:44:04.780" v="495" actId="20577"/>
          <ac:spMkLst>
            <pc:docMk/>
            <pc:sldMk cId="1072255986" sldId="312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3:11.909" v="660" actId="113"/>
          <ac:spMkLst>
            <pc:docMk/>
            <pc:sldMk cId="1072255986" sldId="312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03:07.942" v="659" actId="20577"/>
        <pc:sldMkLst>
          <pc:docMk/>
          <pc:sldMk cId="2219147130" sldId="313"/>
        </pc:sldMkLst>
        <pc:spChg chg="mod">
          <ac:chgData name="Dhruv Panchal" userId="11aec0b4da04368f" providerId="LiveId" clId="{D3D483D3-CE22-498A-A113-F29E1793C161}" dt="2025-08-20T09:44:08.084" v="497" actId="20577"/>
          <ac:spMkLst>
            <pc:docMk/>
            <pc:sldMk cId="2219147130" sldId="313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03:07.942" v="659" actId="20577"/>
          <ac:spMkLst>
            <pc:docMk/>
            <pc:sldMk cId="2219147130" sldId="313"/>
            <ac:spMk id="3" creationId="{9DBCA23D-633B-4CA6-991F-8DF4891F1B2A}"/>
          </ac:spMkLst>
        </pc:spChg>
      </pc:sldChg>
      <pc:sldChg chg="del">
        <pc:chgData name="Dhruv Panchal" userId="11aec0b4da04368f" providerId="LiveId" clId="{D3D483D3-CE22-498A-A113-F29E1793C161}" dt="2025-08-20T10:36:39.270" v="766" actId="47"/>
        <pc:sldMkLst>
          <pc:docMk/>
          <pc:sldMk cId="2073742375" sldId="314"/>
        </pc:sldMkLst>
      </pc:sldChg>
      <pc:sldChg chg="modSp mod modAnim">
        <pc:chgData name="Dhruv Panchal" userId="11aec0b4da04368f" providerId="LiveId" clId="{D3D483D3-CE22-498A-A113-F29E1793C161}" dt="2025-08-20T10:49:51.168" v="789" actId="5793"/>
        <pc:sldMkLst>
          <pc:docMk/>
          <pc:sldMk cId="3920564963" sldId="316"/>
        </pc:sldMkLst>
        <pc:spChg chg="mod">
          <ac:chgData name="Dhruv Panchal" userId="11aec0b4da04368f" providerId="LiveId" clId="{D3D483D3-CE22-498A-A113-F29E1793C161}" dt="2025-08-20T10:46:28.471" v="775" actId="20577"/>
          <ac:spMkLst>
            <pc:docMk/>
            <pc:sldMk cId="3920564963" sldId="316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49:51.168" v="789" actId="5793"/>
          <ac:spMkLst>
            <pc:docMk/>
            <pc:sldMk cId="3920564963" sldId="316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50:09.415" v="794" actId="2711"/>
        <pc:sldMkLst>
          <pc:docMk/>
          <pc:sldMk cId="1291687745" sldId="318"/>
        </pc:sldMkLst>
        <pc:spChg chg="mod">
          <ac:chgData name="Dhruv Panchal" userId="11aec0b4da04368f" providerId="LiveId" clId="{D3D483D3-CE22-498A-A113-F29E1793C161}" dt="2025-08-20T10:46:43.704" v="777" actId="20577"/>
          <ac:spMkLst>
            <pc:docMk/>
            <pc:sldMk cId="1291687745" sldId="318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50:09.415" v="794" actId="2711"/>
          <ac:spMkLst>
            <pc:docMk/>
            <pc:sldMk cId="1291687745" sldId="318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50:38.899" v="800" actId="2711"/>
        <pc:sldMkLst>
          <pc:docMk/>
          <pc:sldMk cId="3594886672" sldId="319"/>
        </pc:sldMkLst>
        <pc:spChg chg="mod">
          <ac:chgData name="Dhruv Panchal" userId="11aec0b4da04368f" providerId="LiveId" clId="{D3D483D3-CE22-498A-A113-F29E1793C161}" dt="2025-08-20T10:46:46.457" v="779" actId="20577"/>
          <ac:spMkLst>
            <pc:docMk/>
            <pc:sldMk cId="3594886672" sldId="319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50:38.899" v="800" actId="2711"/>
          <ac:spMkLst>
            <pc:docMk/>
            <pc:sldMk cId="3594886672" sldId="319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50:54.952" v="805" actId="2711"/>
        <pc:sldMkLst>
          <pc:docMk/>
          <pc:sldMk cId="1814625140" sldId="320"/>
        </pc:sldMkLst>
        <pc:spChg chg="mod">
          <ac:chgData name="Dhruv Panchal" userId="11aec0b4da04368f" providerId="LiveId" clId="{D3D483D3-CE22-498A-A113-F29E1793C161}" dt="2025-08-20T10:46:50.212" v="781" actId="20577"/>
          <ac:spMkLst>
            <pc:docMk/>
            <pc:sldMk cId="1814625140" sldId="320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50:54.952" v="805" actId="2711"/>
          <ac:spMkLst>
            <pc:docMk/>
            <pc:sldMk cId="1814625140" sldId="320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D3D483D3-CE22-498A-A113-F29E1793C161}" dt="2025-08-20T10:51:12.094" v="810" actId="2711"/>
        <pc:sldMkLst>
          <pc:docMk/>
          <pc:sldMk cId="2911568664" sldId="321"/>
        </pc:sldMkLst>
        <pc:spChg chg="mod">
          <ac:chgData name="Dhruv Panchal" userId="11aec0b4da04368f" providerId="LiveId" clId="{D3D483D3-CE22-498A-A113-F29E1793C161}" dt="2025-08-20T10:46:53.264" v="783" actId="20577"/>
          <ac:spMkLst>
            <pc:docMk/>
            <pc:sldMk cId="2911568664" sldId="321"/>
            <ac:spMk id="2" creationId="{66E802DC-C4B0-4335-99AF-BDADADB15ED7}"/>
          </ac:spMkLst>
        </pc:spChg>
        <pc:spChg chg="mod">
          <ac:chgData name="Dhruv Panchal" userId="11aec0b4da04368f" providerId="LiveId" clId="{D3D483D3-CE22-498A-A113-F29E1793C161}" dt="2025-08-20T10:51:12.094" v="810" actId="2711"/>
          <ac:spMkLst>
            <pc:docMk/>
            <pc:sldMk cId="2911568664" sldId="321"/>
            <ac:spMk id="3" creationId="{9DBCA23D-633B-4CA6-991F-8DF4891F1B2A}"/>
          </ac:spMkLst>
        </pc:spChg>
      </pc:sldChg>
      <pc:sldChg chg="modSp add mod">
        <pc:chgData name="Dhruv Panchal" userId="11aec0b4da04368f" providerId="LiveId" clId="{D3D483D3-CE22-498A-A113-F29E1793C161}" dt="2025-08-20T08:58:14.670" v="305" actId="2711"/>
        <pc:sldMkLst>
          <pc:docMk/>
          <pc:sldMk cId="3311523119" sldId="322"/>
        </pc:sldMkLst>
        <pc:spChg chg="mod">
          <ac:chgData name="Dhruv Panchal" userId="11aec0b4da04368f" providerId="LiveId" clId="{D3D483D3-CE22-498A-A113-F29E1793C161}" dt="2025-08-20T08:58:14.670" v="305" actId="2711"/>
          <ac:spMkLst>
            <pc:docMk/>
            <pc:sldMk cId="3311523119" sldId="322"/>
            <ac:spMk id="2" creationId="{F7758D9A-B38E-400B-89E8-26F08B04EBF8}"/>
          </ac:spMkLst>
        </pc:spChg>
      </pc:sldChg>
      <pc:sldChg chg="add">
        <pc:chgData name="Dhruv Panchal" userId="11aec0b4da04368f" providerId="LiveId" clId="{D3D483D3-CE22-498A-A113-F29E1793C161}" dt="2025-08-20T09:43:25.346" v="484"/>
        <pc:sldMkLst>
          <pc:docMk/>
          <pc:sldMk cId="688072747" sldId="323"/>
        </pc:sldMkLst>
      </pc:sldChg>
      <pc:sldChg chg="add">
        <pc:chgData name="Dhruv Panchal" userId="11aec0b4da04368f" providerId="LiveId" clId="{D3D483D3-CE22-498A-A113-F29E1793C161}" dt="2025-08-20T09:43:25.346" v="484"/>
        <pc:sldMkLst>
          <pc:docMk/>
          <pc:sldMk cId="4285623062" sldId="324"/>
        </pc:sldMkLst>
      </pc:sldChg>
      <pc:sldChg chg="modSp add mod">
        <pc:chgData name="Dhruv Panchal" userId="11aec0b4da04368f" providerId="LiveId" clId="{D3D483D3-CE22-498A-A113-F29E1793C161}" dt="2025-08-20T09:46:26.463" v="518" actId="2711"/>
        <pc:sldMkLst>
          <pc:docMk/>
          <pc:sldMk cId="3565908419" sldId="325"/>
        </pc:sldMkLst>
        <pc:spChg chg="mod">
          <ac:chgData name="Dhruv Panchal" userId="11aec0b4da04368f" providerId="LiveId" clId="{D3D483D3-CE22-498A-A113-F29E1793C161}" dt="2025-08-20T09:46:26.463" v="518" actId="2711"/>
          <ac:spMkLst>
            <pc:docMk/>
            <pc:sldMk cId="3565908419" sldId="325"/>
            <ac:spMk id="2" creationId="{F7758D9A-B38E-400B-89E8-26F08B04EBF8}"/>
          </ac:spMkLst>
        </pc:spChg>
      </pc:sldChg>
      <pc:sldChg chg="add">
        <pc:chgData name="Dhruv Panchal" userId="11aec0b4da04368f" providerId="LiveId" clId="{D3D483D3-CE22-498A-A113-F29E1793C161}" dt="2025-08-20T10:00:21.686" v="604"/>
        <pc:sldMkLst>
          <pc:docMk/>
          <pc:sldMk cId="2137615389" sldId="326"/>
        </pc:sldMkLst>
      </pc:sldChg>
      <pc:sldChg chg="modSp add mod">
        <pc:chgData name="Dhruv Panchal" userId="11aec0b4da04368f" providerId="LiveId" clId="{D3D483D3-CE22-498A-A113-F29E1793C161}" dt="2025-08-20T10:04:44.366" v="676" actId="2711"/>
        <pc:sldMkLst>
          <pc:docMk/>
          <pc:sldMk cId="1442194388" sldId="327"/>
        </pc:sldMkLst>
        <pc:spChg chg="mod">
          <ac:chgData name="Dhruv Panchal" userId="11aec0b4da04368f" providerId="LiveId" clId="{D3D483D3-CE22-498A-A113-F29E1793C161}" dt="2025-08-20T10:04:44.366" v="676" actId="2711"/>
          <ac:spMkLst>
            <pc:docMk/>
            <pc:sldMk cId="1442194388" sldId="327"/>
            <ac:spMk id="2" creationId="{F7758D9A-B38E-400B-89E8-26F08B04EBF8}"/>
          </ac:spMkLst>
        </pc:spChg>
      </pc:sldChg>
      <pc:sldChg chg="add">
        <pc:chgData name="Dhruv Panchal" userId="11aec0b4da04368f" providerId="LiveId" clId="{D3D483D3-CE22-498A-A113-F29E1793C161}" dt="2025-08-20T10:36:42.631" v="767"/>
        <pc:sldMkLst>
          <pc:docMk/>
          <pc:sldMk cId="1424085893" sldId="328"/>
        </pc:sldMkLst>
      </pc:sldChg>
      <pc:sldChg chg="modSp add mod">
        <pc:chgData name="Dhruv Panchal" userId="11aec0b4da04368f" providerId="LiveId" clId="{D3D483D3-CE22-498A-A113-F29E1793C161}" dt="2025-08-20T10:53:50.882" v="818" actId="2711"/>
        <pc:sldMkLst>
          <pc:docMk/>
          <pc:sldMk cId="1681452571" sldId="329"/>
        </pc:sldMkLst>
        <pc:spChg chg="mod">
          <ac:chgData name="Dhruv Panchal" userId="11aec0b4da04368f" providerId="LiveId" clId="{D3D483D3-CE22-498A-A113-F29E1793C161}" dt="2025-08-20T10:53:50.882" v="818" actId="2711"/>
          <ac:spMkLst>
            <pc:docMk/>
            <pc:sldMk cId="1681452571" sldId="329"/>
            <ac:spMk id="2" creationId="{F7758D9A-B38E-400B-89E8-26F08B04EBF8}"/>
          </ac:spMkLst>
        </pc:spChg>
      </pc:sldChg>
    </pc:docChg>
  </pc:docChgLst>
  <pc:docChgLst>
    <pc:chgData name="Dhruv Panchal" userId="11aec0b4da04368f" providerId="LiveId" clId="{A26EAB6A-CA96-4462-8CD4-B95313CA5BE0}"/>
    <pc:docChg chg="undo custSel addSld delSld modSld">
      <pc:chgData name="Dhruv Panchal" userId="11aec0b4da04368f" providerId="LiveId" clId="{A26EAB6A-CA96-4462-8CD4-B95313CA5BE0}" dt="2025-08-27T05:16:37.294" v="817" actId="2711"/>
      <pc:docMkLst>
        <pc:docMk/>
      </pc:docMkLst>
      <pc:sldChg chg="modSp mod">
        <pc:chgData name="Dhruv Panchal" userId="11aec0b4da04368f" providerId="LiveId" clId="{A26EAB6A-CA96-4462-8CD4-B95313CA5BE0}" dt="2025-08-24T12:07:29.447" v="6" actId="20577"/>
        <pc:sldMkLst>
          <pc:docMk/>
          <pc:sldMk cId="305281524" sldId="256"/>
        </pc:sldMkLst>
        <pc:spChg chg="mod">
          <ac:chgData name="Dhruv Panchal" userId="11aec0b4da04368f" providerId="LiveId" clId="{A26EAB6A-CA96-4462-8CD4-B95313CA5BE0}" dt="2025-08-24T12:07:29.447" v="6" actId="20577"/>
          <ac:spMkLst>
            <pc:docMk/>
            <pc:sldMk cId="305281524" sldId="256"/>
            <ac:spMk id="2" creationId="{A45AE33C-EC98-4E90-9C48-F879C6C52CEB}"/>
          </ac:spMkLst>
        </pc:spChg>
      </pc:sldChg>
      <pc:sldChg chg="addSp delSp modSp mod">
        <pc:chgData name="Dhruv Panchal" userId="11aec0b4da04368f" providerId="LiveId" clId="{A26EAB6A-CA96-4462-8CD4-B95313CA5BE0}" dt="2025-08-26T06:31:38.568" v="732" actId="20577"/>
        <pc:sldMkLst>
          <pc:docMk/>
          <pc:sldMk cId="3600439645" sldId="257"/>
        </pc:sldMkLst>
        <pc:spChg chg="mod">
          <ac:chgData name="Dhruv Panchal" userId="11aec0b4da04368f" providerId="LiveId" clId="{A26EAB6A-CA96-4462-8CD4-B95313CA5BE0}" dt="2025-08-26T06:30:04.841" v="698" actId="1076"/>
          <ac:spMkLst>
            <pc:docMk/>
            <pc:sldMk cId="3600439645" sldId="257"/>
            <ac:spMk id="2" creationId="{641D377D-60DA-49F4-B330-44BE4B68F56D}"/>
          </ac:spMkLst>
        </pc:spChg>
        <pc:spChg chg="del">
          <ac:chgData name="Dhruv Panchal" userId="11aec0b4da04368f" providerId="LiveId" clId="{A26EAB6A-CA96-4462-8CD4-B95313CA5BE0}" dt="2025-08-26T06:29:15.123" v="678"/>
          <ac:spMkLst>
            <pc:docMk/>
            <pc:sldMk cId="3600439645" sldId="257"/>
            <ac:spMk id="3" creationId="{4A6C1E35-F6AB-4442-84AB-2D5A513C070D}"/>
          </ac:spMkLst>
        </pc:spChg>
        <pc:spChg chg="add mod">
          <ac:chgData name="Dhruv Panchal" userId="11aec0b4da04368f" providerId="LiveId" clId="{A26EAB6A-CA96-4462-8CD4-B95313CA5BE0}" dt="2025-08-26T06:31:38.568" v="732" actId="20577"/>
          <ac:spMkLst>
            <pc:docMk/>
            <pc:sldMk cId="3600439645" sldId="257"/>
            <ac:spMk id="4" creationId="{3E654A90-48B1-4A9A-9167-70D4ECB1BADC}"/>
          </ac:spMkLst>
        </pc:spChg>
      </pc:sldChg>
      <pc:sldChg chg="modSp mod">
        <pc:chgData name="Dhruv Panchal" userId="11aec0b4da04368f" providerId="LiveId" clId="{A26EAB6A-CA96-4462-8CD4-B95313CA5BE0}" dt="2025-08-24T12:13:20.383" v="11" actId="14100"/>
        <pc:sldMkLst>
          <pc:docMk/>
          <pc:sldMk cId="2894405715" sldId="258"/>
        </pc:sldMkLst>
        <pc:spChg chg="mod">
          <ac:chgData name="Dhruv Panchal" userId="11aec0b4da04368f" providerId="LiveId" clId="{A26EAB6A-CA96-4462-8CD4-B95313CA5BE0}" dt="2025-08-24T12:13:20.383" v="11" actId="14100"/>
          <ac:spMkLst>
            <pc:docMk/>
            <pc:sldMk cId="2894405715" sldId="258"/>
            <ac:spMk id="2" creationId="{F7758D9A-B38E-400B-89E8-26F08B04EBF8}"/>
          </ac:spMkLst>
        </pc:spChg>
      </pc:sldChg>
      <pc:sldChg chg="addSp delSp modSp mod">
        <pc:chgData name="Dhruv Panchal" userId="11aec0b4da04368f" providerId="LiveId" clId="{A26EAB6A-CA96-4462-8CD4-B95313CA5BE0}" dt="2025-08-24T12:39:02.833" v="89" actId="404"/>
        <pc:sldMkLst>
          <pc:docMk/>
          <pc:sldMk cId="3793426461" sldId="259"/>
        </pc:sldMkLst>
        <pc:spChg chg="mod">
          <ac:chgData name="Dhruv Panchal" userId="11aec0b4da04368f" providerId="LiveId" clId="{A26EAB6A-CA96-4462-8CD4-B95313CA5BE0}" dt="2025-08-24T12:39:02.833" v="89" actId="404"/>
          <ac:spMkLst>
            <pc:docMk/>
            <pc:sldMk cId="3793426461" sldId="259"/>
            <ac:spMk id="2" creationId="{EABAB0B7-92AC-4BF0-8BFF-470EAF3B7FA2}"/>
          </ac:spMkLst>
        </pc:spChg>
        <pc:spChg chg="mod">
          <ac:chgData name="Dhruv Panchal" userId="11aec0b4da04368f" providerId="LiveId" clId="{A26EAB6A-CA96-4462-8CD4-B95313CA5BE0}" dt="2025-08-24T12:27:26.535" v="41" actId="1076"/>
          <ac:spMkLst>
            <pc:docMk/>
            <pc:sldMk cId="3793426461" sldId="259"/>
            <ac:spMk id="10" creationId="{7C942D56-53F8-44A0-B12E-F2657D956919}"/>
          </ac:spMkLst>
        </pc:spChg>
        <pc:picChg chg="del">
          <ac:chgData name="Dhruv Panchal" userId="11aec0b4da04368f" providerId="LiveId" clId="{A26EAB6A-CA96-4462-8CD4-B95313CA5BE0}" dt="2025-08-24T12:25:43.729" v="18" actId="478"/>
          <ac:picMkLst>
            <pc:docMk/>
            <pc:sldMk cId="3793426461" sldId="259"/>
            <ac:picMk id="9" creationId="{BD279E51-53B7-4C59-8AA0-C3E395221931}"/>
          </ac:picMkLst>
        </pc:picChg>
        <pc:picChg chg="add mod">
          <ac:chgData name="Dhruv Panchal" userId="11aec0b4da04368f" providerId="LiveId" clId="{A26EAB6A-CA96-4462-8CD4-B95313CA5BE0}" dt="2025-08-24T12:27:17.784" v="39" actId="1076"/>
          <ac:picMkLst>
            <pc:docMk/>
            <pc:sldMk cId="3793426461" sldId="259"/>
            <ac:picMk id="1026" creationId="{5CA5CF58-A2E1-40DC-81E6-06EC80ADF0CA}"/>
          </ac:picMkLst>
        </pc:picChg>
      </pc:sldChg>
      <pc:sldChg chg="addSp delSp modSp mod">
        <pc:chgData name="Dhruv Panchal" userId="11aec0b4da04368f" providerId="LiveId" clId="{A26EAB6A-CA96-4462-8CD4-B95313CA5BE0}" dt="2025-08-24T12:38:46.166" v="88" actId="403"/>
        <pc:sldMkLst>
          <pc:docMk/>
          <pc:sldMk cId="3687873775" sldId="260"/>
        </pc:sldMkLst>
        <pc:spChg chg="del mod">
          <ac:chgData name="Dhruv Panchal" userId="11aec0b4da04368f" providerId="LiveId" clId="{A26EAB6A-CA96-4462-8CD4-B95313CA5BE0}" dt="2025-08-24T12:29:38.522" v="55"/>
          <ac:spMkLst>
            <pc:docMk/>
            <pc:sldMk cId="3687873775" sldId="260"/>
            <ac:spMk id="2" creationId="{12613B3D-AE8F-429B-BB0B-5153F1E6C86B}"/>
          </ac:spMkLst>
        </pc:spChg>
        <pc:spChg chg="add del">
          <ac:chgData name="Dhruv Panchal" userId="11aec0b4da04368f" providerId="LiveId" clId="{A26EAB6A-CA96-4462-8CD4-B95313CA5BE0}" dt="2025-08-24T12:29:26.172" v="50"/>
          <ac:spMkLst>
            <pc:docMk/>
            <pc:sldMk cId="3687873775" sldId="260"/>
            <ac:spMk id="3" creationId="{A5181B15-9237-4DCF-B299-8B206F28F6BB}"/>
          </ac:spMkLst>
        </pc:spChg>
        <pc:spChg chg="mod">
          <ac:chgData name="Dhruv Panchal" userId="11aec0b4da04368f" providerId="LiveId" clId="{A26EAB6A-CA96-4462-8CD4-B95313CA5BE0}" dt="2025-08-24T12:38:46.166" v="88" actId="403"/>
          <ac:spMkLst>
            <pc:docMk/>
            <pc:sldMk cId="3687873775" sldId="260"/>
            <ac:spMk id="5" creationId="{AA527458-B4B5-4391-B089-DDD8DE4890C3}"/>
          </ac:spMkLst>
        </pc:spChg>
        <pc:spChg chg="add del">
          <ac:chgData name="Dhruv Panchal" userId="11aec0b4da04368f" providerId="LiveId" clId="{A26EAB6A-CA96-4462-8CD4-B95313CA5BE0}" dt="2025-08-24T12:29:34.204" v="52"/>
          <ac:spMkLst>
            <pc:docMk/>
            <pc:sldMk cId="3687873775" sldId="260"/>
            <ac:spMk id="6" creationId="{71FBB02F-91DE-4781-A1EE-C3F644A9F27F}"/>
          </ac:spMkLst>
        </pc:spChg>
        <pc:spChg chg="add mod">
          <ac:chgData name="Dhruv Panchal" userId="11aec0b4da04368f" providerId="LiveId" clId="{A26EAB6A-CA96-4462-8CD4-B95313CA5BE0}" dt="2025-08-24T12:38:19.426" v="86" actId="14100"/>
          <ac:spMkLst>
            <pc:docMk/>
            <pc:sldMk cId="3687873775" sldId="260"/>
            <ac:spMk id="7" creationId="{11B5B4F4-C395-4038-9BD4-E3B959A5A308}"/>
          </ac:spMkLst>
        </pc:spChg>
        <pc:picChg chg="del">
          <ac:chgData name="Dhruv Panchal" userId="11aec0b4da04368f" providerId="LiveId" clId="{A26EAB6A-CA96-4462-8CD4-B95313CA5BE0}" dt="2025-08-24T12:29:06.249" v="48" actId="478"/>
          <ac:picMkLst>
            <pc:docMk/>
            <pc:sldMk cId="3687873775" sldId="260"/>
            <ac:picMk id="4" creationId="{8F4BF7B4-624F-4D23-8190-CD84E45DE326}"/>
          </ac:picMkLst>
        </pc:picChg>
        <pc:picChg chg="add mod">
          <ac:chgData name="Dhruv Panchal" userId="11aec0b4da04368f" providerId="LiveId" clId="{A26EAB6A-CA96-4462-8CD4-B95313CA5BE0}" dt="2025-08-24T12:38:13.515" v="85" actId="1076"/>
          <ac:picMkLst>
            <pc:docMk/>
            <pc:sldMk cId="3687873775" sldId="260"/>
            <ac:picMk id="2052" creationId="{78DB4D9A-E7C6-46D0-A89B-1668C48F6803}"/>
          </ac:picMkLst>
        </pc:picChg>
      </pc:sldChg>
      <pc:sldChg chg="addSp delSp modSp mod">
        <pc:chgData name="Dhruv Panchal" userId="11aec0b4da04368f" providerId="LiveId" clId="{A26EAB6A-CA96-4462-8CD4-B95313CA5BE0}" dt="2025-08-24T13:00:55.996" v="154" actId="14100"/>
        <pc:sldMkLst>
          <pc:docMk/>
          <pc:sldMk cId="3981797391" sldId="262"/>
        </pc:sldMkLst>
        <pc:spChg chg="mod">
          <ac:chgData name="Dhruv Panchal" userId="11aec0b4da04368f" providerId="LiveId" clId="{A26EAB6A-CA96-4462-8CD4-B95313CA5BE0}" dt="2025-08-24T12:42:13.944" v="147" actId="1076"/>
          <ac:spMkLst>
            <pc:docMk/>
            <pc:sldMk cId="3981797391" sldId="262"/>
            <ac:spMk id="2" creationId="{257AE3D3-F67D-49FC-8DD7-8B07484D40D8}"/>
          </ac:spMkLst>
        </pc:spChg>
        <pc:spChg chg="mod">
          <ac:chgData name="Dhruv Panchal" userId="11aec0b4da04368f" providerId="LiveId" clId="{A26EAB6A-CA96-4462-8CD4-B95313CA5BE0}" dt="2025-08-24T12:40:04.023" v="114" actId="14100"/>
          <ac:spMkLst>
            <pc:docMk/>
            <pc:sldMk cId="3981797391" sldId="262"/>
            <ac:spMk id="3" creationId="{33EBD93C-58C4-451B-901A-F83C3300E1E8}"/>
          </ac:spMkLst>
        </pc:spChg>
        <pc:spChg chg="add del">
          <ac:chgData name="Dhruv Panchal" userId="11aec0b4da04368f" providerId="LiveId" clId="{A26EAB6A-CA96-4462-8CD4-B95313CA5BE0}" dt="2025-08-24T12:40:47.567" v="117"/>
          <ac:spMkLst>
            <pc:docMk/>
            <pc:sldMk cId="3981797391" sldId="262"/>
            <ac:spMk id="4" creationId="{C48EE113-6B39-4599-B60C-C465B36F0A5E}"/>
          </ac:spMkLst>
        </pc:spChg>
        <pc:spChg chg="add del">
          <ac:chgData name="Dhruv Panchal" userId="11aec0b4da04368f" providerId="LiveId" clId="{A26EAB6A-CA96-4462-8CD4-B95313CA5BE0}" dt="2025-08-24T12:41:03.135" v="122"/>
          <ac:spMkLst>
            <pc:docMk/>
            <pc:sldMk cId="3981797391" sldId="262"/>
            <ac:spMk id="5" creationId="{1B674DDF-3E38-42EF-8E84-12C49A686653}"/>
          </ac:spMkLst>
        </pc:spChg>
        <pc:spChg chg="add del">
          <ac:chgData name="Dhruv Panchal" userId="11aec0b4da04368f" providerId="LiveId" clId="{A26EAB6A-CA96-4462-8CD4-B95313CA5BE0}" dt="2025-08-24T12:41:12.319" v="126"/>
          <ac:spMkLst>
            <pc:docMk/>
            <pc:sldMk cId="3981797391" sldId="262"/>
            <ac:spMk id="7" creationId="{469C08CC-DDE7-4BA8-A228-0EB1DC4D7FE8}"/>
          </ac:spMkLst>
        </pc:spChg>
        <pc:spChg chg="add del">
          <ac:chgData name="Dhruv Panchal" userId="11aec0b4da04368f" providerId="LiveId" clId="{A26EAB6A-CA96-4462-8CD4-B95313CA5BE0}" dt="2025-08-24T12:41:20.099" v="130"/>
          <ac:spMkLst>
            <pc:docMk/>
            <pc:sldMk cId="3981797391" sldId="262"/>
            <ac:spMk id="8" creationId="{132C6111-FC29-4587-8F43-644ACA784E4B}"/>
          </ac:spMkLst>
        </pc:spChg>
        <pc:picChg chg="del">
          <ac:chgData name="Dhruv Panchal" userId="11aec0b4da04368f" providerId="LiveId" clId="{A26EAB6A-CA96-4462-8CD4-B95313CA5BE0}" dt="2025-08-24T12:39:40.450" v="106" actId="478"/>
          <ac:picMkLst>
            <pc:docMk/>
            <pc:sldMk cId="3981797391" sldId="262"/>
            <ac:picMk id="6" creationId="{AB5A6653-0025-41EF-977D-2E1461D2FD20}"/>
          </ac:picMkLst>
        </pc:picChg>
        <pc:picChg chg="add mod modCrop">
          <ac:chgData name="Dhruv Panchal" userId="11aec0b4da04368f" providerId="LiveId" clId="{A26EAB6A-CA96-4462-8CD4-B95313CA5BE0}" dt="2025-08-24T13:00:55.996" v="154" actId="14100"/>
          <ac:picMkLst>
            <pc:docMk/>
            <pc:sldMk cId="3981797391" sldId="262"/>
            <ac:picMk id="10" creationId="{DC66D127-B8E1-4A15-AC84-DBDC1583C8F4}"/>
          </ac:picMkLst>
        </pc:picChg>
      </pc:sldChg>
      <pc:sldChg chg="addSp delSp modSp mod">
        <pc:chgData name="Dhruv Panchal" userId="11aec0b4da04368f" providerId="LiveId" clId="{A26EAB6A-CA96-4462-8CD4-B95313CA5BE0}" dt="2025-08-24T13:18:19.058" v="166" actId="403"/>
        <pc:sldMkLst>
          <pc:docMk/>
          <pc:sldMk cId="2229714246" sldId="265"/>
        </pc:sldMkLst>
        <pc:spChg chg="mod">
          <ac:chgData name="Dhruv Panchal" userId="11aec0b4da04368f" providerId="LiveId" clId="{A26EAB6A-CA96-4462-8CD4-B95313CA5BE0}" dt="2025-08-24T13:18:19.058" v="166" actId="403"/>
          <ac:spMkLst>
            <pc:docMk/>
            <pc:sldMk cId="2229714246" sldId="265"/>
            <ac:spMk id="5" creationId="{E58C8983-8EF7-41CE-91B0-5B94DB1D0260}"/>
          </ac:spMkLst>
        </pc:spChg>
        <pc:picChg chg="add mod modCrop">
          <ac:chgData name="Dhruv Panchal" userId="11aec0b4da04368f" providerId="LiveId" clId="{A26EAB6A-CA96-4462-8CD4-B95313CA5BE0}" dt="2025-08-24T13:18:14.047" v="164" actId="14100"/>
          <ac:picMkLst>
            <pc:docMk/>
            <pc:sldMk cId="2229714246" sldId="265"/>
            <ac:picMk id="3" creationId="{2D501F30-4D7C-4659-8DFC-EAB9A2252F1F}"/>
          </ac:picMkLst>
        </pc:picChg>
        <pc:picChg chg="del">
          <ac:chgData name="Dhruv Panchal" userId="11aec0b4da04368f" providerId="LiveId" clId="{A26EAB6A-CA96-4462-8CD4-B95313CA5BE0}" dt="2025-08-24T13:01:47.174" v="155" actId="478"/>
          <ac:picMkLst>
            <pc:docMk/>
            <pc:sldMk cId="2229714246" sldId="265"/>
            <ac:picMk id="6" creationId="{5DEB840E-6C0C-4D0D-9E8C-D37DB4DD816C}"/>
          </ac:picMkLst>
        </pc:picChg>
      </pc:sldChg>
      <pc:sldChg chg="addSp delSp modSp mod">
        <pc:chgData name="Dhruv Panchal" userId="11aec0b4da04368f" providerId="LiveId" clId="{A26EAB6A-CA96-4462-8CD4-B95313CA5BE0}" dt="2025-08-25T05:58:03.416" v="238" actId="1076"/>
        <pc:sldMkLst>
          <pc:docMk/>
          <pc:sldMk cId="116580817" sldId="268"/>
        </pc:sldMkLst>
        <pc:spChg chg="mod">
          <ac:chgData name="Dhruv Panchal" userId="11aec0b4da04368f" providerId="LiveId" clId="{A26EAB6A-CA96-4462-8CD4-B95313CA5BE0}" dt="2025-08-25T05:50:30.906" v="223" actId="27636"/>
          <ac:spMkLst>
            <pc:docMk/>
            <pc:sldMk cId="116580817" sldId="268"/>
            <ac:spMk id="3" creationId="{F22F1F19-38C8-48DE-872F-C53BD5F7B13E}"/>
          </ac:spMkLst>
        </pc:spChg>
        <pc:spChg chg="del">
          <ac:chgData name="Dhruv Panchal" userId="11aec0b4da04368f" providerId="LiveId" clId="{A26EAB6A-CA96-4462-8CD4-B95313CA5BE0}" dt="2025-08-25T05:57:21.946" v="229" actId="478"/>
          <ac:spMkLst>
            <pc:docMk/>
            <pc:sldMk cId="116580817" sldId="268"/>
            <ac:spMk id="8" creationId="{09BB91DE-E8D0-4D5D-9711-DD0EDD3F21DD}"/>
          </ac:spMkLst>
        </pc:spChg>
        <pc:picChg chg="del">
          <ac:chgData name="Dhruv Panchal" userId="11aec0b4da04368f" providerId="LiveId" clId="{A26EAB6A-CA96-4462-8CD4-B95313CA5BE0}" dt="2025-08-25T05:57:21.240" v="228" actId="478"/>
          <ac:picMkLst>
            <pc:docMk/>
            <pc:sldMk cId="116580817" sldId="268"/>
            <ac:picMk id="10" creationId="{DB556085-AC48-40E9-AFD8-1D09B0094BA5}"/>
          </ac:picMkLst>
        </pc:picChg>
        <pc:picChg chg="add mod">
          <ac:chgData name="Dhruv Panchal" userId="11aec0b4da04368f" providerId="LiveId" clId="{A26EAB6A-CA96-4462-8CD4-B95313CA5BE0}" dt="2025-08-25T05:58:03.416" v="238" actId="1076"/>
          <ac:picMkLst>
            <pc:docMk/>
            <pc:sldMk cId="116580817" sldId="268"/>
            <ac:picMk id="1026" creationId="{725AF6B3-2E54-48CD-85B4-B5AE019AA461}"/>
          </ac:picMkLst>
        </pc:picChg>
      </pc:sldChg>
      <pc:sldChg chg="del">
        <pc:chgData name="Dhruv Panchal" userId="11aec0b4da04368f" providerId="LiveId" clId="{A26EAB6A-CA96-4462-8CD4-B95313CA5BE0}" dt="2025-08-25T06:25:39.427" v="260" actId="47"/>
        <pc:sldMkLst>
          <pc:docMk/>
          <pc:sldMk cId="2728845875" sldId="271"/>
        </pc:sldMkLst>
      </pc:sldChg>
      <pc:sldChg chg="del">
        <pc:chgData name="Dhruv Panchal" userId="11aec0b4da04368f" providerId="LiveId" clId="{A26EAB6A-CA96-4462-8CD4-B95313CA5BE0}" dt="2025-08-25T06:25:40.320" v="261" actId="47"/>
        <pc:sldMkLst>
          <pc:docMk/>
          <pc:sldMk cId="2328359048" sldId="273"/>
        </pc:sldMkLst>
      </pc:sldChg>
      <pc:sldChg chg="addSp delSp modSp mod">
        <pc:chgData name="Dhruv Panchal" userId="11aec0b4da04368f" providerId="LiveId" clId="{A26EAB6A-CA96-4462-8CD4-B95313CA5BE0}" dt="2025-08-25T07:47:19.864" v="385" actId="14100"/>
        <pc:sldMkLst>
          <pc:docMk/>
          <pc:sldMk cId="3420939538" sldId="277"/>
        </pc:sldMkLst>
        <pc:spChg chg="add del">
          <ac:chgData name="Dhruv Panchal" userId="11aec0b4da04368f" providerId="LiveId" clId="{A26EAB6A-CA96-4462-8CD4-B95313CA5BE0}" dt="2025-08-25T07:41:06.324" v="325"/>
          <ac:spMkLst>
            <pc:docMk/>
            <pc:sldMk cId="3420939538" sldId="277"/>
            <ac:spMk id="2" creationId="{5669F5F4-6BB1-4F1C-A74A-4ED3E453A904}"/>
          </ac:spMkLst>
        </pc:spChg>
        <pc:spChg chg="mod">
          <ac:chgData name="Dhruv Panchal" userId="11aec0b4da04368f" providerId="LiveId" clId="{A26EAB6A-CA96-4462-8CD4-B95313CA5BE0}" dt="2025-08-25T07:39:51.273" v="322" actId="2711"/>
          <ac:spMkLst>
            <pc:docMk/>
            <pc:sldMk cId="3420939538" sldId="277"/>
            <ac:spMk id="3" creationId="{F22F1F19-38C8-48DE-872F-C53BD5F7B13E}"/>
          </ac:spMkLst>
        </pc:spChg>
        <pc:spChg chg="add del">
          <ac:chgData name="Dhruv Panchal" userId="11aec0b4da04368f" providerId="LiveId" clId="{A26EAB6A-CA96-4462-8CD4-B95313CA5BE0}" dt="2025-08-25T07:41:23.102" v="331"/>
          <ac:spMkLst>
            <pc:docMk/>
            <pc:sldMk cId="3420939538" sldId="277"/>
            <ac:spMk id="4" creationId="{EDC83F60-4A11-4FE8-8E9B-FE152B0C23CB}"/>
          </ac:spMkLst>
        </pc:spChg>
        <pc:spChg chg="mod">
          <ac:chgData name="Dhruv Panchal" userId="11aec0b4da04368f" providerId="LiveId" clId="{A26EAB6A-CA96-4462-8CD4-B95313CA5BE0}" dt="2025-08-25T07:42:50.469" v="351" actId="123"/>
          <ac:spMkLst>
            <pc:docMk/>
            <pc:sldMk cId="3420939538" sldId="277"/>
            <ac:spMk id="7" creationId="{21074F71-D4D8-4957-A30A-368E865C78E6}"/>
          </ac:spMkLst>
        </pc:spChg>
        <pc:picChg chg="del">
          <ac:chgData name="Dhruv Panchal" userId="11aec0b4da04368f" providerId="LiveId" clId="{A26EAB6A-CA96-4462-8CD4-B95313CA5BE0}" dt="2025-08-25T07:40:50.121" v="323" actId="478"/>
          <ac:picMkLst>
            <pc:docMk/>
            <pc:sldMk cId="3420939538" sldId="277"/>
            <ac:picMk id="9" creationId="{FF383F8E-DE50-4FFF-82D9-5D25425534AD}"/>
          </ac:picMkLst>
        </pc:picChg>
        <pc:picChg chg="add del mod">
          <ac:chgData name="Dhruv Panchal" userId="11aec0b4da04368f" providerId="LiveId" clId="{A26EAB6A-CA96-4462-8CD4-B95313CA5BE0}" dt="2025-08-25T07:45:46.869" v="376" actId="21"/>
          <ac:picMkLst>
            <pc:docMk/>
            <pc:sldMk cId="3420939538" sldId="277"/>
            <ac:picMk id="1028" creationId="{1FE28A71-EF9B-4703-B1F2-E509723AC5B2}"/>
          </ac:picMkLst>
        </pc:picChg>
        <pc:picChg chg="add mod">
          <ac:chgData name="Dhruv Panchal" userId="11aec0b4da04368f" providerId="LiveId" clId="{A26EAB6A-CA96-4462-8CD4-B95313CA5BE0}" dt="2025-08-25T07:47:19.864" v="385" actId="14100"/>
          <ac:picMkLst>
            <pc:docMk/>
            <pc:sldMk cId="3420939538" sldId="277"/>
            <ac:picMk id="1030" creationId="{C6732037-5D13-451D-8B55-BBCF5C631CF1}"/>
          </ac:picMkLst>
        </pc:picChg>
      </pc:sldChg>
      <pc:sldChg chg="addSp delSp modSp mod">
        <pc:chgData name="Dhruv Panchal" userId="11aec0b4da04368f" providerId="LiveId" clId="{A26EAB6A-CA96-4462-8CD4-B95313CA5BE0}" dt="2025-08-25T07:45:56.401" v="379" actId="2711"/>
        <pc:sldMkLst>
          <pc:docMk/>
          <pc:sldMk cId="3886912105" sldId="280"/>
        </pc:sldMkLst>
        <pc:spChg chg="mod">
          <ac:chgData name="Dhruv Panchal" userId="11aec0b4da04368f" providerId="LiveId" clId="{A26EAB6A-CA96-4462-8CD4-B95313CA5BE0}" dt="2025-08-25T07:45:56.401" v="379" actId="2711"/>
          <ac:spMkLst>
            <pc:docMk/>
            <pc:sldMk cId="3886912105" sldId="280"/>
            <ac:spMk id="2" creationId="{252859A4-3A31-40F0-8AD9-1E8100A7742D}"/>
          </ac:spMkLst>
        </pc:spChg>
        <pc:spChg chg="mod">
          <ac:chgData name="Dhruv Panchal" userId="11aec0b4da04368f" providerId="LiveId" clId="{A26EAB6A-CA96-4462-8CD4-B95313CA5BE0}" dt="2025-08-25T07:44:47.303" v="357" actId="27636"/>
          <ac:spMkLst>
            <pc:docMk/>
            <pc:sldMk cId="3886912105" sldId="280"/>
            <ac:spMk id="3" creationId="{F22F1F19-38C8-48DE-872F-C53BD5F7B13E}"/>
          </ac:spMkLst>
        </pc:spChg>
        <pc:spChg chg="add del">
          <ac:chgData name="Dhruv Panchal" userId="11aec0b4da04368f" providerId="LiveId" clId="{A26EAB6A-CA96-4462-8CD4-B95313CA5BE0}" dt="2025-08-25T07:44:57.421" v="359"/>
          <ac:spMkLst>
            <pc:docMk/>
            <pc:sldMk cId="3886912105" sldId="280"/>
            <ac:spMk id="4" creationId="{0C6695D7-4759-4956-ACDE-1647B6BB8C82}"/>
          </ac:spMkLst>
        </pc:spChg>
        <pc:picChg chg="del">
          <ac:chgData name="Dhruv Panchal" userId="11aec0b4da04368f" providerId="LiveId" clId="{A26EAB6A-CA96-4462-8CD4-B95313CA5BE0}" dt="2025-08-25T07:45:41.858" v="375" actId="478"/>
          <ac:picMkLst>
            <pc:docMk/>
            <pc:sldMk cId="3886912105" sldId="280"/>
            <ac:picMk id="5" creationId="{898BDE57-C2CB-40B4-9335-D04BCBC98181}"/>
          </ac:picMkLst>
        </pc:picChg>
        <pc:picChg chg="add mod">
          <ac:chgData name="Dhruv Panchal" userId="11aec0b4da04368f" providerId="LiveId" clId="{A26EAB6A-CA96-4462-8CD4-B95313CA5BE0}" dt="2025-08-25T07:45:50.769" v="378" actId="14100"/>
          <ac:picMkLst>
            <pc:docMk/>
            <pc:sldMk cId="3886912105" sldId="280"/>
            <ac:picMk id="6" creationId="{FDC4777B-72FC-4A6E-9A53-B8CFC800A659}"/>
          </ac:picMkLst>
        </pc:picChg>
      </pc:sldChg>
      <pc:sldChg chg="addSp delSp modSp mod">
        <pc:chgData name="Dhruv Panchal" userId="11aec0b4da04368f" providerId="LiveId" clId="{A26EAB6A-CA96-4462-8CD4-B95313CA5BE0}" dt="2025-08-25T09:52:39.695" v="493" actId="14100"/>
        <pc:sldMkLst>
          <pc:docMk/>
          <pc:sldMk cId="2979840193" sldId="281"/>
        </pc:sldMkLst>
        <pc:spChg chg="add del">
          <ac:chgData name="Dhruv Panchal" userId="11aec0b4da04368f" providerId="LiveId" clId="{A26EAB6A-CA96-4462-8CD4-B95313CA5BE0}" dt="2025-08-25T07:54:39.742" v="463"/>
          <ac:spMkLst>
            <pc:docMk/>
            <pc:sldMk cId="2979840193" sldId="281"/>
            <ac:spMk id="2" creationId="{DA440990-10A9-44BD-96FC-65D90CB2777A}"/>
          </ac:spMkLst>
        </pc:spChg>
        <pc:spChg chg="mod">
          <ac:chgData name="Dhruv Panchal" userId="11aec0b4da04368f" providerId="LiveId" clId="{A26EAB6A-CA96-4462-8CD4-B95313CA5BE0}" dt="2025-08-25T07:54:41.958" v="465" actId="1076"/>
          <ac:spMkLst>
            <pc:docMk/>
            <pc:sldMk cId="2979840193" sldId="281"/>
            <ac:spMk id="3" creationId="{F22F1F19-38C8-48DE-872F-C53BD5F7B13E}"/>
          </ac:spMkLst>
        </pc:spChg>
        <pc:spChg chg="add del">
          <ac:chgData name="Dhruv Panchal" userId="11aec0b4da04368f" providerId="LiveId" clId="{A26EAB6A-CA96-4462-8CD4-B95313CA5BE0}" dt="2025-08-25T07:54:45.929" v="469"/>
          <ac:spMkLst>
            <pc:docMk/>
            <pc:sldMk cId="2979840193" sldId="281"/>
            <ac:spMk id="4" creationId="{39A4FA39-54E9-4D2C-B998-F5CFE16DAF7B}"/>
          </ac:spMkLst>
        </pc:spChg>
        <pc:spChg chg="add del">
          <ac:chgData name="Dhruv Panchal" userId="11aec0b4da04368f" providerId="LiveId" clId="{A26EAB6A-CA96-4462-8CD4-B95313CA5BE0}" dt="2025-08-25T07:55:16.081" v="477"/>
          <ac:spMkLst>
            <pc:docMk/>
            <pc:sldMk cId="2979840193" sldId="281"/>
            <ac:spMk id="5" creationId="{20CBC2BC-AEDE-41A3-81E5-F75D23E001B5}"/>
          </ac:spMkLst>
        </pc:spChg>
        <pc:spChg chg="add del mod">
          <ac:chgData name="Dhruv Panchal" userId="11aec0b4da04368f" providerId="LiveId" clId="{A26EAB6A-CA96-4462-8CD4-B95313CA5BE0}" dt="2025-08-25T07:56:24.905" v="486" actId="404"/>
          <ac:spMkLst>
            <pc:docMk/>
            <pc:sldMk cId="2979840193" sldId="281"/>
            <ac:spMk id="9" creationId="{5B19DDF9-E47D-49C9-B1F4-AD79CBFD5CFB}"/>
          </ac:spMkLst>
        </pc:spChg>
        <pc:picChg chg="del">
          <ac:chgData name="Dhruv Panchal" userId="11aec0b4da04368f" providerId="LiveId" clId="{A26EAB6A-CA96-4462-8CD4-B95313CA5BE0}" dt="2025-08-25T07:50:56.792" v="434" actId="478"/>
          <ac:picMkLst>
            <pc:docMk/>
            <pc:sldMk cId="2979840193" sldId="281"/>
            <ac:picMk id="8" creationId="{89AEBE1C-9522-4F56-8C7F-92702966C74F}"/>
          </ac:picMkLst>
        </pc:picChg>
        <pc:picChg chg="add mod">
          <ac:chgData name="Dhruv Panchal" userId="11aec0b4da04368f" providerId="LiveId" clId="{A26EAB6A-CA96-4462-8CD4-B95313CA5BE0}" dt="2025-08-25T09:52:39.695" v="493" actId="14100"/>
          <ac:picMkLst>
            <pc:docMk/>
            <pc:sldMk cId="2979840193" sldId="281"/>
            <ac:picMk id="1026" creationId="{3ABCF4B3-8484-409A-8218-EB62EB965C6E}"/>
          </ac:picMkLst>
        </pc:picChg>
      </pc:sldChg>
      <pc:sldChg chg="addSp delSp modSp mod">
        <pc:chgData name="Dhruv Panchal" userId="11aec0b4da04368f" providerId="LiveId" clId="{A26EAB6A-CA96-4462-8CD4-B95313CA5BE0}" dt="2025-08-25T10:34:04.319" v="550" actId="1076"/>
        <pc:sldMkLst>
          <pc:docMk/>
          <pc:sldMk cId="2123510392" sldId="282"/>
        </pc:sldMkLst>
        <pc:spChg chg="add del">
          <ac:chgData name="Dhruv Panchal" userId="11aec0b4da04368f" providerId="LiveId" clId="{A26EAB6A-CA96-4462-8CD4-B95313CA5BE0}" dt="2025-08-25T09:57:27.067" v="508"/>
          <ac:spMkLst>
            <pc:docMk/>
            <pc:sldMk cId="2123510392" sldId="282"/>
            <ac:spMk id="2" creationId="{DBCF0CA3-FB4E-4C26-9E3F-0B7AD755C356}"/>
          </ac:spMkLst>
        </pc:spChg>
        <pc:spChg chg="mod">
          <ac:chgData name="Dhruv Panchal" userId="11aec0b4da04368f" providerId="LiveId" clId="{A26EAB6A-CA96-4462-8CD4-B95313CA5BE0}" dt="2025-08-25T09:53:26.677" v="504" actId="27636"/>
          <ac:spMkLst>
            <pc:docMk/>
            <pc:sldMk cId="2123510392" sldId="282"/>
            <ac:spMk id="3" creationId="{F22F1F19-38C8-48DE-872F-C53BD5F7B13E}"/>
          </ac:spMkLst>
        </pc:spChg>
        <pc:spChg chg="add del">
          <ac:chgData name="Dhruv Panchal" userId="11aec0b4da04368f" providerId="LiveId" clId="{A26EAB6A-CA96-4462-8CD4-B95313CA5BE0}" dt="2025-08-25T09:57:39.540" v="513"/>
          <ac:spMkLst>
            <pc:docMk/>
            <pc:sldMk cId="2123510392" sldId="282"/>
            <ac:spMk id="5" creationId="{0E35E714-ABF9-46E5-BBC9-DE0D71F9AE94}"/>
          </ac:spMkLst>
        </pc:spChg>
        <pc:spChg chg="add del">
          <ac:chgData name="Dhruv Panchal" userId="11aec0b4da04368f" providerId="LiveId" clId="{A26EAB6A-CA96-4462-8CD4-B95313CA5BE0}" dt="2025-08-25T09:57:57.773" v="519"/>
          <ac:spMkLst>
            <pc:docMk/>
            <pc:sldMk cId="2123510392" sldId="282"/>
            <ac:spMk id="6" creationId="{D1589846-8898-49E0-B6B8-F7C04218F3B7}"/>
          </ac:spMkLst>
        </pc:spChg>
        <pc:spChg chg="mod">
          <ac:chgData name="Dhruv Panchal" userId="11aec0b4da04368f" providerId="LiveId" clId="{A26EAB6A-CA96-4462-8CD4-B95313CA5BE0}" dt="2025-08-25T09:59:01.848" v="542" actId="14100"/>
          <ac:spMkLst>
            <pc:docMk/>
            <pc:sldMk cId="2123510392" sldId="282"/>
            <ac:spMk id="9" creationId="{F76A8F61-C0F9-4968-9E63-D4900EF2D979}"/>
          </ac:spMkLst>
        </pc:spChg>
        <pc:picChg chg="del">
          <ac:chgData name="Dhruv Panchal" userId="11aec0b4da04368f" providerId="LiveId" clId="{A26EAB6A-CA96-4462-8CD4-B95313CA5BE0}" dt="2025-08-25T09:53:29.986" v="505" actId="478"/>
          <ac:picMkLst>
            <pc:docMk/>
            <pc:sldMk cId="2123510392" sldId="282"/>
            <ac:picMk id="4" creationId="{93223BAA-40CD-4B7A-932E-848044D4367B}"/>
          </ac:picMkLst>
        </pc:picChg>
        <pc:picChg chg="add del mod">
          <ac:chgData name="Dhruv Panchal" userId="11aec0b4da04368f" providerId="LiveId" clId="{A26EAB6A-CA96-4462-8CD4-B95313CA5BE0}" dt="2025-08-25T10:11:30.395" v="544" actId="478"/>
          <ac:picMkLst>
            <pc:docMk/>
            <pc:sldMk cId="2123510392" sldId="282"/>
            <ac:picMk id="2053" creationId="{F8F68E00-5754-4B82-B869-5BA0EE7AB080}"/>
          </ac:picMkLst>
        </pc:picChg>
        <pc:picChg chg="add mod">
          <ac:chgData name="Dhruv Panchal" userId="11aec0b4da04368f" providerId="LiveId" clId="{A26EAB6A-CA96-4462-8CD4-B95313CA5BE0}" dt="2025-08-25T10:34:04.319" v="550" actId="1076"/>
          <ac:picMkLst>
            <pc:docMk/>
            <pc:sldMk cId="2123510392" sldId="282"/>
            <ac:picMk id="2055" creationId="{4139CEB8-6C46-4A2C-9710-774D8805F8A0}"/>
          </ac:picMkLst>
        </pc:picChg>
      </pc:sldChg>
      <pc:sldChg chg="del">
        <pc:chgData name="Dhruv Panchal" userId="11aec0b4da04368f" providerId="LiveId" clId="{A26EAB6A-CA96-4462-8CD4-B95313CA5BE0}" dt="2025-08-25T07:50:58.416" v="435" actId="47"/>
        <pc:sldMkLst>
          <pc:docMk/>
          <pc:sldMk cId="2998679463" sldId="284"/>
        </pc:sldMkLst>
      </pc:sldChg>
      <pc:sldChg chg="addSp delSp modSp mod">
        <pc:chgData name="Dhruv Panchal" userId="11aec0b4da04368f" providerId="LiveId" clId="{A26EAB6A-CA96-4462-8CD4-B95313CA5BE0}" dt="2025-08-25T11:06:45.181" v="610" actId="1076"/>
        <pc:sldMkLst>
          <pc:docMk/>
          <pc:sldMk cId="3987579783" sldId="288"/>
        </pc:sldMkLst>
        <pc:spChg chg="mod">
          <ac:chgData name="Dhruv Panchal" userId="11aec0b4da04368f" providerId="LiveId" clId="{A26EAB6A-CA96-4462-8CD4-B95313CA5BE0}" dt="2025-08-25T11:02:29.591" v="605" actId="20577"/>
          <ac:spMkLst>
            <pc:docMk/>
            <pc:sldMk cId="3987579783" sldId="288"/>
            <ac:spMk id="3" creationId="{F22F1F19-38C8-48DE-872F-C53BD5F7B13E}"/>
          </ac:spMkLst>
        </pc:spChg>
        <pc:spChg chg="del">
          <ac:chgData name="Dhruv Panchal" userId="11aec0b4da04368f" providerId="LiveId" clId="{A26EAB6A-CA96-4462-8CD4-B95313CA5BE0}" dt="2025-08-25T11:02:18.522" v="600" actId="478"/>
          <ac:spMkLst>
            <pc:docMk/>
            <pc:sldMk cId="3987579783" sldId="288"/>
            <ac:spMk id="6" creationId="{36C71240-F318-4200-BEA4-9A8FB11D8937}"/>
          </ac:spMkLst>
        </pc:spChg>
        <pc:picChg chg="del mod">
          <ac:chgData name="Dhruv Panchal" userId="11aec0b4da04368f" providerId="LiveId" clId="{A26EAB6A-CA96-4462-8CD4-B95313CA5BE0}" dt="2025-08-25T11:02:16.799" v="599" actId="478"/>
          <ac:picMkLst>
            <pc:docMk/>
            <pc:sldMk cId="3987579783" sldId="288"/>
            <ac:picMk id="8" creationId="{9E75C41C-849A-4558-85F2-D15507805DB7}"/>
          </ac:picMkLst>
        </pc:picChg>
        <pc:picChg chg="add mod">
          <ac:chgData name="Dhruv Panchal" userId="11aec0b4da04368f" providerId="LiveId" clId="{A26EAB6A-CA96-4462-8CD4-B95313CA5BE0}" dt="2025-08-25T11:06:45.181" v="610" actId="1076"/>
          <ac:picMkLst>
            <pc:docMk/>
            <pc:sldMk cId="3987579783" sldId="288"/>
            <ac:picMk id="3074" creationId="{A597125D-6589-4433-8228-465B433E5416}"/>
          </ac:picMkLst>
        </pc:picChg>
      </pc:sldChg>
      <pc:sldChg chg="del">
        <pc:chgData name="Dhruv Panchal" userId="11aec0b4da04368f" providerId="LiveId" clId="{A26EAB6A-CA96-4462-8CD4-B95313CA5BE0}" dt="2025-08-25T11:17:04.529" v="626" actId="47"/>
        <pc:sldMkLst>
          <pc:docMk/>
          <pc:sldMk cId="796216171" sldId="289"/>
        </pc:sldMkLst>
      </pc:sldChg>
      <pc:sldChg chg="addSp delSp modSp mod">
        <pc:chgData name="Dhruv Panchal" userId="11aec0b4da04368f" providerId="LiveId" clId="{A26EAB6A-CA96-4462-8CD4-B95313CA5BE0}" dt="2025-08-26T05:44:01.369" v="649" actId="1076"/>
        <pc:sldMkLst>
          <pc:docMk/>
          <pc:sldMk cId="4168312318" sldId="290"/>
        </pc:sldMkLst>
        <pc:spChg chg="mod">
          <ac:chgData name="Dhruv Panchal" userId="11aec0b4da04368f" providerId="LiveId" clId="{A26EAB6A-CA96-4462-8CD4-B95313CA5BE0}" dt="2025-08-25T11:17:21.600" v="632" actId="403"/>
          <ac:spMkLst>
            <pc:docMk/>
            <pc:sldMk cId="4168312318" sldId="290"/>
            <ac:spMk id="3" creationId="{F22F1F19-38C8-48DE-872F-C53BD5F7B13E}"/>
          </ac:spMkLst>
        </pc:spChg>
        <pc:spChg chg="del">
          <ac:chgData name="Dhruv Panchal" userId="11aec0b4da04368f" providerId="LiveId" clId="{A26EAB6A-CA96-4462-8CD4-B95313CA5BE0}" dt="2025-08-26T05:41:10.122" v="634" actId="478"/>
          <ac:spMkLst>
            <pc:docMk/>
            <pc:sldMk cId="4168312318" sldId="290"/>
            <ac:spMk id="6" creationId="{EB1C8602-C678-4734-8B89-4A77A030F86D}"/>
          </ac:spMkLst>
        </pc:spChg>
        <pc:picChg chg="del">
          <ac:chgData name="Dhruv Panchal" userId="11aec0b4da04368f" providerId="LiveId" clId="{A26EAB6A-CA96-4462-8CD4-B95313CA5BE0}" dt="2025-08-25T11:17:23.983" v="633" actId="478"/>
          <ac:picMkLst>
            <pc:docMk/>
            <pc:sldMk cId="4168312318" sldId="290"/>
            <ac:picMk id="8" creationId="{6CE7BCB9-E360-40A4-8075-F0A246E94530}"/>
          </ac:picMkLst>
        </pc:picChg>
        <pc:picChg chg="add mod">
          <ac:chgData name="Dhruv Panchal" userId="11aec0b4da04368f" providerId="LiveId" clId="{A26EAB6A-CA96-4462-8CD4-B95313CA5BE0}" dt="2025-08-26T05:44:01.369" v="649" actId="1076"/>
          <ac:picMkLst>
            <pc:docMk/>
            <pc:sldMk cId="4168312318" sldId="290"/>
            <ac:picMk id="1026" creationId="{935190A6-4E8C-45E6-8818-7B6F9B4D93FA}"/>
          </ac:picMkLst>
        </pc:picChg>
      </pc:sldChg>
      <pc:sldChg chg="modSp mod modAnim">
        <pc:chgData name="Dhruv Panchal" userId="11aec0b4da04368f" providerId="LiveId" clId="{A26EAB6A-CA96-4462-8CD4-B95313CA5BE0}" dt="2025-08-24T13:19:23.374" v="174" actId="2711"/>
        <pc:sldMkLst>
          <pc:docMk/>
          <pc:sldMk cId="588822778" sldId="292"/>
        </pc:sldMkLst>
        <pc:spChg chg="mod">
          <ac:chgData name="Dhruv Panchal" userId="11aec0b4da04368f" providerId="LiveId" clId="{A26EAB6A-CA96-4462-8CD4-B95313CA5BE0}" dt="2025-08-24T13:18:48.931" v="167" actId="20577"/>
          <ac:spMkLst>
            <pc:docMk/>
            <pc:sldMk cId="588822778" sldId="292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4T13:19:23.374" v="174" actId="2711"/>
          <ac:spMkLst>
            <pc:docMk/>
            <pc:sldMk cId="588822778" sldId="292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5:54:04.444" v="226" actId="20577"/>
        <pc:sldMkLst>
          <pc:docMk/>
          <pc:sldMk cId="379609966" sldId="293"/>
        </pc:sldMkLst>
        <pc:spChg chg="mod">
          <ac:chgData name="Dhruv Panchal" userId="11aec0b4da04368f" providerId="LiveId" clId="{A26EAB6A-CA96-4462-8CD4-B95313CA5BE0}" dt="2025-08-24T13:18:56.216" v="170" actId="20577"/>
          <ac:spMkLst>
            <pc:docMk/>
            <pc:sldMk cId="379609966" sldId="293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5:54:04.444" v="226" actId="20577"/>
          <ac:spMkLst>
            <pc:docMk/>
            <pc:sldMk cId="379609966" sldId="293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5:53:57.927" v="224" actId="20577"/>
        <pc:sldMkLst>
          <pc:docMk/>
          <pc:sldMk cId="1726535782" sldId="295"/>
        </pc:sldMkLst>
        <pc:spChg chg="mod">
          <ac:chgData name="Dhruv Panchal" userId="11aec0b4da04368f" providerId="LiveId" clId="{A26EAB6A-CA96-4462-8CD4-B95313CA5BE0}" dt="2025-08-24T13:18:51.518" v="168" actId="20577"/>
          <ac:spMkLst>
            <pc:docMk/>
            <pc:sldMk cId="1726535782" sldId="295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5:53:57.927" v="224" actId="20577"/>
          <ac:spMkLst>
            <pc:docMk/>
            <pc:sldMk cId="1726535782" sldId="295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5:54:01.549" v="225" actId="20577"/>
        <pc:sldMkLst>
          <pc:docMk/>
          <pc:sldMk cId="3689395834" sldId="296"/>
        </pc:sldMkLst>
        <pc:spChg chg="mod">
          <ac:chgData name="Dhruv Panchal" userId="11aec0b4da04368f" providerId="LiveId" clId="{A26EAB6A-CA96-4462-8CD4-B95313CA5BE0}" dt="2025-08-24T13:18:54.030" v="169" actId="20577"/>
          <ac:spMkLst>
            <pc:docMk/>
            <pc:sldMk cId="3689395834" sldId="296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5:54:01.549" v="225" actId="20577"/>
          <ac:spMkLst>
            <pc:docMk/>
            <pc:sldMk cId="3689395834" sldId="296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5:54:06.328" v="227" actId="20577"/>
        <pc:sldMkLst>
          <pc:docMk/>
          <pc:sldMk cId="1919845341" sldId="297"/>
        </pc:sldMkLst>
        <pc:spChg chg="mod">
          <ac:chgData name="Dhruv Panchal" userId="11aec0b4da04368f" providerId="LiveId" clId="{A26EAB6A-CA96-4462-8CD4-B95313CA5BE0}" dt="2025-08-24T13:18:59.321" v="171" actId="20577"/>
          <ac:spMkLst>
            <pc:docMk/>
            <pc:sldMk cId="1919845341" sldId="297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5:54:06.328" v="227" actId="20577"/>
          <ac:spMkLst>
            <pc:docMk/>
            <pc:sldMk cId="1919845341" sldId="297"/>
            <ac:spMk id="3" creationId="{9DBCA23D-633B-4CA6-991F-8DF4891F1B2A}"/>
          </ac:spMkLst>
        </pc:spChg>
      </pc:sldChg>
      <pc:sldChg chg="addSp delSp modSp mod">
        <pc:chgData name="Dhruv Panchal" userId="11aec0b4da04368f" providerId="LiveId" clId="{A26EAB6A-CA96-4462-8CD4-B95313CA5BE0}" dt="2025-08-25T06:22:55.907" v="259" actId="1076"/>
        <pc:sldMkLst>
          <pc:docMk/>
          <pc:sldMk cId="1113737127" sldId="299"/>
        </pc:sldMkLst>
        <pc:spChg chg="add del mod">
          <ac:chgData name="Dhruv Panchal" userId="11aec0b4da04368f" providerId="LiveId" clId="{A26EAB6A-CA96-4462-8CD4-B95313CA5BE0}" dt="2025-08-25T06:20:20.336" v="249" actId="478"/>
          <ac:spMkLst>
            <pc:docMk/>
            <pc:sldMk cId="1113737127" sldId="299"/>
            <ac:spMk id="2" creationId="{B5D57B27-E960-4043-B09B-2A0D3CCC57F2}"/>
          </ac:spMkLst>
        </pc:spChg>
        <pc:spChg chg="mod">
          <ac:chgData name="Dhruv Panchal" userId="11aec0b4da04368f" providerId="LiveId" clId="{A26EAB6A-CA96-4462-8CD4-B95313CA5BE0}" dt="2025-08-25T05:58:56.480" v="244" actId="27636"/>
          <ac:spMkLst>
            <pc:docMk/>
            <pc:sldMk cId="1113737127" sldId="299"/>
            <ac:spMk id="3" creationId="{F22F1F19-38C8-48DE-872F-C53BD5F7B13E}"/>
          </ac:spMkLst>
        </pc:spChg>
        <pc:spChg chg="add del mod">
          <ac:chgData name="Dhruv Panchal" userId="11aec0b4da04368f" providerId="LiveId" clId="{A26EAB6A-CA96-4462-8CD4-B95313CA5BE0}" dt="2025-08-25T06:20:25.334" v="251" actId="478"/>
          <ac:spMkLst>
            <pc:docMk/>
            <pc:sldMk cId="1113737127" sldId="299"/>
            <ac:spMk id="5" creationId="{F762A188-C772-49C8-8C8D-0336DE05711C}"/>
          </ac:spMkLst>
        </pc:spChg>
        <pc:spChg chg="add del mod">
          <ac:chgData name="Dhruv Panchal" userId="11aec0b4da04368f" providerId="LiveId" clId="{A26EAB6A-CA96-4462-8CD4-B95313CA5BE0}" dt="2025-08-25T06:20:28.372" v="253" actId="478"/>
          <ac:spMkLst>
            <pc:docMk/>
            <pc:sldMk cId="1113737127" sldId="299"/>
            <ac:spMk id="6" creationId="{2301C1F8-9CAA-438C-892E-FCFF312D1F9C}"/>
          </ac:spMkLst>
        </pc:spChg>
        <pc:spChg chg="del">
          <ac:chgData name="Dhruv Panchal" userId="11aec0b4da04368f" providerId="LiveId" clId="{A26EAB6A-CA96-4462-8CD4-B95313CA5BE0}" dt="2025-08-25T06:20:14.469" v="246" actId="478"/>
          <ac:spMkLst>
            <pc:docMk/>
            <pc:sldMk cId="1113737127" sldId="299"/>
            <ac:spMk id="8" creationId="{5757CDB8-B550-4CA3-9D79-E7BE7AE84B2A}"/>
          </ac:spMkLst>
        </pc:spChg>
        <pc:picChg chg="del">
          <ac:chgData name="Dhruv Panchal" userId="11aec0b4da04368f" providerId="LiveId" clId="{A26EAB6A-CA96-4462-8CD4-B95313CA5BE0}" dt="2025-08-25T05:59:00.092" v="245" actId="478"/>
          <ac:picMkLst>
            <pc:docMk/>
            <pc:sldMk cId="1113737127" sldId="299"/>
            <ac:picMk id="4" creationId="{1222604E-CF51-44C6-85FB-7E8314FCA54D}"/>
          </ac:picMkLst>
        </pc:picChg>
        <pc:picChg chg="add mod modCrop">
          <ac:chgData name="Dhruv Panchal" userId="11aec0b4da04368f" providerId="LiveId" clId="{A26EAB6A-CA96-4462-8CD4-B95313CA5BE0}" dt="2025-08-25T06:22:55.907" v="259" actId="1076"/>
          <ac:picMkLst>
            <pc:docMk/>
            <pc:sldMk cId="1113737127" sldId="299"/>
            <ac:picMk id="9" creationId="{40C00759-D0C0-4BD4-9912-755976AF58B4}"/>
          </ac:picMkLst>
        </pc:picChg>
      </pc:sldChg>
      <pc:sldChg chg="modSp mod modAnim">
        <pc:chgData name="Dhruv Panchal" userId="11aec0b4da04368f" providerId="LiveId" clId="{A26EAB6A-CA96-4462-8CD4-B95313CA5BE0}" dt="2025-08-25T07:48:39.371" v="397" actId="113"/>
        <pc:sldMkLst>
          <pc:docMk/>
          <pc:sldMk cId="3939573624" sldId="304"/>
        </pc:sldMkLst>
        <pc:spChg chg="mod">
          <ac:chgData name="Dhruv Panchal" userId="11aec0b4da04368f" providerId="LiveId" clId="{A26EAB6A-CA96-4462-8CD4-B95313CA5BE0}" dt="2025-08-25T07:47:26.395" v="386" actId="20577"/>
          <ac:spMkLst>
            <pc:docMk/>
            <pc:sldMk cId="3939573624" sldId="304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7:48:39.371" v="397" actId="113"/>
          <ac:spMkLst>
            <pc:docMk/>
            <pc:sldMk cId="3939573624" sldId="304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7:48:57.536" v="401" actId="113"/>
        <pc:sldMkLst>
          <pc:docMk/>
          <pc:sldMk cId="2247872291" sldId="305"/>
        </pc:sldMkLst>
        <pc:spChg chg="mod">
          <ac:chgData name="Dhruv Panchal" userId="11aec0b4da04368f" providerId="LiveId" clId="{A26EAB6A-CA96-4462-8CD4-B95313CA5BE0}" dt="2025-08-25T07:47:28.744" v="387" actId="20577"/>
          <ac:spMkLst>
            <pc:docMk/>
            <pc:sldMk cId="2247872291" sldId="305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7:48:57.536" v="401" actId="113"/>
          <ac:spMkLst>
            <pc:docMk/>
            <pc:sldMk cId="2247872291" sldId="305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7:49:20.798" v="418" actId="2711"/>
        <pc:sldMkLst>
          <pc:docMk/>
          <pc:sldMk cId="2320616119" sldId="306"/>
        </pc:sldMkLst>
        <pc:spChg chg="mod">
          <ac:chgData name="Dhruv Panchal" userId="11aec0b4da04368f" providerId="LiveId" clId="{A26EAB6A-CA96-4462-8CD4-B95313CA5BE0}" dt="2025-08-25T07:47:31.065" v="388" actId="20577"/>
          <ac:spMkLst>
            <pc:docMk/>
            <pc:sldMk cId="2320616119" sldId="306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7:49:20.798" v="418" actId="2711"/>
          <ac:spMkLst>
            <pc:docMk/>
            <pc:sldMk cId="2320616119" sldId="306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7:49:38.062" v="422" actId="113"/>
        <pc:sldMkLst>
          <pc:docMk/>
          <pc:sldMk cId="2220567358" sldId="307"/>
        </pc:sldMkLst>
        <pc:spChg chg="mod">
          <ac:chgData name="Dhruv Panchal" userId="11aec0b4da04368f" providerId="LiveId" clId="{A26EAB6A-CA96-4462-8CD4-B95313CA5BE0}" dt="2025-08-25T07:47:35.036" v="391" actId="20577"/>
          <ac:spMkLst>
            <pc:docMk/>
            <pc:sldMk cId="2220567358" sldId="307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7:49:38.062" v="422" actId="113"/>
          <ac:spMkLst>
            <pc:docMk/>
            <pc:sldMk cId="2220567358" sldId="307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7:49:55.455" v="426" actId="113"/>
        <pc:sldMkLst>
          <pc:docMk/>
          <pc:sldMk cId="2921524288" sldId="308"/>
        </pc:sldMkLst>
        <pc:spChg chg="mod">
          <ac:chgData name="Dhruv Panchal" userId="11aec0b4da04368f" providerId="LiveId" clId="{A26EAB6A-CA96-4462-8CD4-B95313CA5BE0}" dt="2025-08-25T07:47:38.101" v="392" actId="20577"/>
          <ac:spMkLst>
            <pc:docMk/>
            <pc:sldMk cId="2921524288" sldId="308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7:49:55.455" v="426" actId="113"/>
          <ac:spMkLst>
            <pc:docMk/>
            <pc:sldMk cId="2921524288" sldId="308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6:33:27.264" v="307" actId="113"/>
        <pc:sldMkLst>
          <pc:docMk/>
          <pc:sldMk cId="242873728" sldId="309"/>
        </pc:sldMkLst>
        <pc:spChg chg="mod">
          <ac:chgData name="Dhruv Panchal" userId="11aec0b4da04368f" providerId="LiveId" clId="{A26EAB6A-CA96-4462-8CD4-B95313CA5BE0}" dt="2025-08-25T06:25:44.176" v="262" actId="20577"/>
          <ac:spMkLst>
            <pc:docMk/>
            <pc:sldMk cId="242873728" sldId="309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6:33:27.264" v="307" actId="113"/>
          <ac:spMkLst>
            <pc:docMk/>
            <pc:sldMk cId="242873728" sldId="309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6:33:20.047" v="306" actId="113"/>
        <pc:sldMkLst>
          <pc:docMk/>
          <pc:sldMk cId="2868106714" sldId="310"/>
        </pc:sldMkLst>
        <pc:spChg chg="mod">
          <ac:chgData name="Dhruv Panchal" userId="11aec0b4da04368f" providerId="LiveId" clId="{A26EAB6A-CA96-4462-8CD4-B95313CA5BE0}" dt="2025-08-25T06:25:46.860" v="263" actId="20577"/>
          <ac:spMkLst>
            <pc:docMk/>
            <pc:sldMk cId="2868106714" sldId="310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6:33:20.047" v="306" actId="113"/>
          <ac:spMkLst>
            <pc:docMk/>
            <pc:sldMk cId="2868106714" sldId="310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6:33:09.418" v="305" actId="113"/>
        <pc:sldMkLst>
          <pc:docMk/>
          <pc:sldMk cId="1932681456" sldId="311"/>
        </pc:sldMkLst>
        <pc:spChg chg="mod">
          <ac:chgData name="Dhruv Panchal" userId="11aec0b4da04368f" providerId="LiveId" clId="{A26EAB6A-CA96-4462-8CD4-B95313CA5BE0}" dt="2025-08-25T06:25:49.137" v="264" actId="20577"/>
          <ac:spMkLst>
            <pc:docMk/>
            <pc:sldMk cId="1932681456" sldId="311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6:33:09.418" v="305" actId="113"/>
          <ac:spMkLst>
            <pc:docMk/>
            <pc:sldMk cId="1932681456" sldId="311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6:33:04.764" v="304" actId="113"/>
        <pc:sldMkLst>
          <pc:docMk/>
          <pc:sldMk cId="1072255986" sldId="312"/>
        </pc:sldMkLst>
        <pc:spChg chg="mod">
          <ac:chgData name="Dhruv Panchal" userId="11aec0b4da04368f" providerId="LiveId" clId="{A26EAB6A-CA96-4462-8CD4-B95313CA5BE0}" dt="2025-08-25T06:25:51.315" v="265" actId="20577"/>
          <ac:spMkLst>
            <pc:docMk/>
            <pc:sldMk cId="1072255986" sldId="312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6:33:04.764" v="304" actId="113"/>
          <ac:spMkLst>
            <pc:docMk/>
            <pc:sldMk cId="1072255986" sldId="312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06:33:01.182" v="303" actId="113"/>
        <pc:sldMkLst>
          <pc:docMk/>
          <pc:sldMk cId="2219147130" sldId="313"/>
        </pc:sldMkLst>
        <pc:spChg chg="mod">
          <ac:chgData name="Dhruv Panchal" userId="11aec0b4da04368f" providerId="LiveId" clId="{A26EAB6A-CA96-4462-8CD4-B95313CA5BE0}" dt="2025-08-25T06:25:53.784" v="266" actId="20577"/>
          <ac:spMkLst>
            <pc:docMk/>
            <pc:sldMk cId="2219147130" sldId="313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06:33:01.182" v="303" actId="113"/>
          <ac:spMkLst>
            <pc:docMk/>
            <pc:sldMk cId="2219147130" sldId="313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10:53:51.380" v="559" actId="123"/>
        <pc:sldMkLst>
          <pc:docMk/>
          <pc:sldMk cId="3920564963" sldId="316"/>
        </pc:sldMkLst>
        <pc:spChg chg="mod">
          <ac:chgData name="Dhruv Panchal" userId="11aec0b4da04368f" providerId="LiveId" clId="{A26EAB6A-CA96-4462-8CD4-B95313CA5BE0}" dt="2025-08-25T10:43:36.240" v="551" actId="20577"/>
          <ac:spMkLst>
            <pc:docMk/>
            <pc:sldMk cId="3920564963" sldId="316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10:53:51.380" v="559" actId="123"/>
          <ac:spMkLst>
            <pc:docMk/>
            <pc:sldMk cId="3920564963" sldId="316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10:55:25.799" v="575" actId="2711"/>
        <pc:sldMkLst>
          <pc:docMk/>
          <pc:sldMk cId="1291687745" sldId="318"/>
        </pc:sldMkLst>
        <pc:spChg chg="mod">
          <ac:chgData name="Dhruv Panchal" userId="11aec0b4da04368f" providerId="LiveId" clId="{A26EAB6A-CA96-4462-8CD4-B95313CA5BE0}" dt="2025-08-25T10:43:38.603" v="552" actId="20577"/>
          <ac:spMkLst>
            <pc:docMk/>
            <pc:sldMk cId="1291687745" sldId="318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10:55:25.799" v="575" actId="2711"/>
          <ac:spMkLst>
            <pc:docMk/>
            <pc:sldMk cId="1291687745" sldId="318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10:55:37.703" v="578" actId="2711"/>
        <pc:sldMkLst>
          <pc:docMk/>
          <pc:sldMk cId="3594886672" sldId="319"/>
        </pc:sldMkLst>
        <pc:spChg chg="mod">
          <ac:chgData name="Dhruv Panchal" userId="11aec0b4da04368f" providerId="LiveId" clId="{A26EAB6A-CA96-4462-8CD4-B95313CA5BE0}" dt="2025-08-25T10:43:40.320" v="553" actId="20577"/>
          <ac:spMkLst>
            <pc:docMk/>
            <pc:sldMk cId="3594886672" sldId="319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10:55:37.703" v="578" actId="2711"/>
          <ac:spMkLst>
            <pc:docMk/>
            <pc:sldMk cId="3594886672" sldId="319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10:55:57.825" v="581" actId="2711"/>
        <pc:sldMkLst>
          <pc:docMk/>
          <pc:sldMk cId="1814625140" sldId="320"/>
        </pc:sldMkLst>
        <pc:spChg chg="mod">
          <ac:chgData name="Dhruv Panchal" userId="11aec0b4da04368f" providerId="LiveId" clId="{A26EAB6A-CA96-4462-8CD4-B95313CA5BE0}" dt="2025-08-25T10:43:42.079" v="554" actId="20577"/>
          <ac:spMkLst>
            <pc:docMk/>
            <pc:sldMk cId="1814625140" sldId="320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10:55:57.825" v="581" actId="2711"/>
          <ac:spMkLst>
            <pc:docMk/>
            <pc:sldMk cId="1814625140" sldId="320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5T10:56:11.579" v="584" actId="2711"/>
        <pc:sldMkLst>
          <pc:docMk/>
          <pc:sldMk cId="2911568664" sldId="321"/>
        </pc:sldMkLst>
        <pc:spChg chg="mod">
          <ac:chgData name="Dhruv Panchal" userId="11aec0b4da04368f" providerId="LiveId" clId="{A26EAB6A-CA96-4462-8CD4-B95313CA5BE0}" dt="2025-08-25T10:43:44.345" v="555" actId="20577"/>
          <ac:spMkLst>
            <pc:docMk/>
            <pc:sldMk cId="2911568664" sldId="321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5T10:56:11.579" v="584" actId="2711"/>
          <ac:spMkLst>
            <pc:docMk/>
            <pc:sldMk cId="2911568664" sldId="321"/>
            <ac:spMk id="3" creationId="{9DBCA23D-633B-4CA6-991F-8DF4891F1B2A}"/>
          </ac:spMkLst>
        </pc:spChg>
      </pc:sldChg>
      <pc:sldChg chg="modSp mod">
        <pc:chgData name="Dhruv Panchal" userId="11aec0b4da04368f" providerId="LiveId" clId="{A26EAB6A-CA96-4462-8CD4-B95313CA5BE0}" dt="2025-08-25T05:50:03.495" v="211" actId="2711"/>
        <pc:sldMkLst>
          <pc:docMk/>
          <pc:sldMk cId="3311523119" sldId="322"/>
        </pc:sldMkLst>
        <pc:spChg chg="mod">
          <ac:chgData name="Dhruv Panchal" userId="11aec0b4da04368f" providerId="LiveId" clId="{A26EAB6A-CA96-4462-8CD4-B95313CA5BE0}" dt="2025-08-25T05:50:03.495" v="211" actId="2711"/>
          <ac:spMkLst>
            <pc:docMk/>
            <pc:sldMk cId="3311523119" sldId="322"/>
            <ac:spMk id="2" creationId="{F7758D9A-B38E-400B-89E8-26F08B04EBF8}"/>
          </ac:spMkLst>
        </pc:spChg>
      </pc:sldChg>
      <pc:sldChg chg="modSp mod">
        <pc:chgData name="Dhruv Panchal" userId="11aec0b4da04368f" providerId="LiveId" clId="{A26EAB6A-CA96-4462-8CD4-B95313CA5BE0}" dt="2025-08-25T06:34:29.588" v="312" actId="2711"/>
        <pc:sldMkLst>
          <pc:docMk/>
          <pc:sldMk cId="3565908419" sldId="325"/>
        </pc:sldMkLst>
        <pc:spChg chg="mod">
          <ac:chgData name="Dhruv Panchal" userId="11aec0b4da04368f" providerId="LiveId" clId="{A26EAB6A-CA96-4462-8CD4-B95313CA5BE0}" dt="2025-08-25T06:34:29.588" v="312" actId="2711"/>
          <ac:spMkLst>
            <pc:docMk/>
            <pc:sldMk cId="3565908419" sldId="325"/>
            <ac:spMk id="2" creationId="{F7758D9A-B38E-400B-89E8-26F08B04EBF8}"/>
          </ac:spMkLst>
        </pc:spChg>
      </pc:sldChg>
      <pc:sldChg chg="modSp mod">
        <pc:chgData name="Dhruv Panchal" userId="11aec0b4da04368f" providerId="LiveId" clId="{A26EAB6A-CA96-4462-8CD4-B95313CA5BE0}" dt="2025-08-25T07:50:24.559" v="433" actId="14100"/>
        <pc:sldMkLst>
          <pc:docMk/>
          <pc:sldMk cId="1442194388" sldId="327"/>
        </pc:sldMkLst>
        <pc:spChg chg="mod">
          <ac:chgData name="Dhruv Panchal" userId="11aec0b4da04368f" providerId="LiveId" clId="{A26EAB6A-CA96-4462-8CD4-B95313CA5BE0}" dt="2025-08-25T07:50:24.559" v="433" actId="14100"/>
          <ac:spMkLst>
            <pc:docMk/>
            <pc:sldMk cId="1442194388" sldId="327"/>
            <ac:spMk id="2" creationId="{F7758D9A-B38E-400B-89E8-26F08B04EBF8}"/>
          </ac:spMkLst>
        </pc:spChg>
      </pc:sldChg>
      <pc:sldChg chg="modSp mod">
        <pc:chgData name="Dhruv Panchal" userId="11aec0b4da04368f" providerId="LiveId" clId="{A26EAB6A-CA96-4462-8CD4-B95313CA5BE0}" dt="2025-08-25T10:56:36.620" v="590" actId="2711"/>
        <pc:sldMkLst>
          <pc:docMk/>
          <pc:sldMk cId="1681452571" sldId="329"/>
        </pc:sldMkLst>
        <pc:spChg chg="mod">
          <ac:chgData name="Dhruv Panchal" userId="11aec0b4da04368f" providerId="LiveId" clId="{A26EAB6A-CA96-4462-8CD4-B95313CA5BE0}" dt="2025-08-25T10:56:36.620" v="590" actId="2711"/>
          <ac:spMkLst>
            <pc:docMk/>
            <pc:sldMk cId="1681452571" sldId="329"/>
            <ac:spMk id="2" creationId="{F7758D9A-B38E-400B-89E8-26F08B04EBF8}"/>
          </ac:spMkLst>
        </pc:spChg>
      </pc:sldChg>
      <pc:sldChg chg="modSp mod modAnim">
        <pc:chgData name="Dhruv Panchal" userId="11aec0b4da04368f" providerId="LiveId" clId="{A26EAB6A-CA96-4462-8CD4-B95313CA5BE0}" dt="2025-08-26T05:51:01.258" v="652" actId="2711"/>
        <pc:sldMkLst>
          <pc:docMk/>
          <pc:sldMk cId="4132164655" sldId="332"/>
        </pc:sldMkLst>
        <pc:spChg chg="mod">
          <ac:chgData name="Dhruv Panchal" userId="11aec0b4da04368f" providerId="LiveId" clId="{A26EAB6A-CA96-4462-8CD4-B95313CA5BE0}" dt="2025-08-26T05:41:55.310" v="636" actId="20577"/>
          <ac:spMkLst>
            <pc:docMk/>
            <pc:sldMk cId="4132164655" sldId="332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6T05:51:01.258" v="652" actId="2711"/>
          <ac:spMkLst>
            <pc:docMk/>
            <pc:sldMk cId="4132164655" sldId="332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6T05:51:22.373" v="668" actId="2711"/>
        <pc:sldMkLst>
          <pc:docMk/>
          <pc:sldMk cId="406734910" sldId="333"/>
        </pc:sldMkLst>
        <pc:spChg chg="mod">
          <ac:chgData name="Dhruv Panchal" userId="11aec0b4da04368f" providerId="LiveId" clId="{A26EAB6A-CA96-4462-8CD4-B95313CA5BE0}" dt="2025-08-26T05:41:58.458" v="638" actId="20577"/>
          <ac:spMkLst>
            <pc:docMk/>
            <pc:sldMk cId="406734910" sldId="333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6T05:51:22.373" v="668" actId="2711"/>
          <ac:spMkLst>
            <pc:docMk/>
            <pc:sldMk cId="406734910" sldId="333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6T05:51:35.184" v="671" actId="2711"/>
        <pc:sldMkLst>
          <pc:docMk/>
          <pc:sldMk cId="537809846" sldId="334"/>
        </pc:sldMkLst>
        <pc:spChg chg="mod">
          <ac:chgData name="Dhruv Panchal" userId="11aec0b4da04368f" providerId="LiveId" clId="{A26EAB6A-CA96-4462-8CD4-B95313CA5BE0}" dt="2025-08-26T05:42:02.274" v="640" actId="20577"/>
          <ac:spMkLst>
            <pc:docMk/>
            <pc:sldMk cId="537809846" sldId="334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6T05:51:35.184" v="671" actId="2711"/>
          <ac:spMkLst>
            <pc:docMk/>
            <pc:sldMk cId="537809846" sldId="334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6T05:51:50.627" v="674" actId="2711"/>
        <pc:sldMkLst>
          <pc:docMk/>
          <pc:sldMk cId="3719511427" sldId="335"/>
        </pc:sldMkLst>
        <pc:spChg chg="mod">
          <ac:chgData name="Dhruv Panchal" userId="11aec0b4da04368f" providerId="LiveId" clId="{A26EAB6A-CA96-4462-8CD4-B95313CA5BE0}" dt="2025-08-26T05:42:05.504" v="642" actId="20577"/>
          <ac:spMkLst>
            <pc:docMk/>
            <pc:sldMk cId="3719511427" sldId="335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6T05:51:50.627" v="674" actId="2711"/>
          <ac:spMkLst>
            <pc:docMk/>
            <pc:sldMk cId="3719511427" sldId="335"/>
            <ac:spMk id="3" creationId="{9DBCA23D-633B-4CA6-991F-8DF4891F1B2A}"/>
          </ac:spMkLst>
        </pc:spChg>
      </pc:sldChg>
      <pc:sldChg chg="modSp mod modAnim">
        <pc:chgData name="Dhruv Panchal" userId="11aec0b4da04368f" providerId="LiveId" clId="{A26EAB6A-CA96-4462-8CD4-B95313CA5BE0}" dt="2025-08-26T05:52:06.798" v="677" actId="2711"/>
        <pc:sldMkLst>
          <pc:docMk/>
          <pc:sldMk cId="3414502402" sldId="336"/>
        </pc:sldMkLst>
        <pc:spChg chg="mod">
          <ac:chgData name="Dhruv Panchal" userId="11aec0b4da04368f" providerId="LiveId" clId="{A26EAB6A-CA96-4462-8CD4-B95313CA5BE0}" dt="2025-08-26T05:42:09" v="644" actId="20577"/>
          <ac:spMkLst>
            <pc:docMk/>
            <pc:sldMk cId="3414502402" sldId="336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6T05:52:06.798" v="677" actId="2711"/>
          <ac:spMkLst>
            <pc:docMk/>
            <pc:sldMk cId="3414502402" sldId="336"/>
            <ac:spMk id="3" creationId="{9DBCA23D-633B-4CA6-991F-8DF4891F1B2A}"/>
          </ac:spMkLst>
        </pc:spChg>
      </pc:sldChg>
      <pc:sldChg chg="addSp delSp modSp add mod">
        <pc:chgData name="Dhruv Panchal" userId="11aec0b4da04368f" providerId="LiveId" clId="{A26EAB6A-CA96-4462-8CD4-B95313CA5BE0}" dt="2025-08-25T11:16:37.674" v="625" actId="20577"/>
        <pc:sldMkLst>
          <pc:docMk/>
          <pc:sldMk cId="328592290" sldId="337"/>
        </pc:sldMkLst>
        <pc:spChg chg="mod">
          <ac:chgData name="Dhruv Panchal" userId="11aec0b4da04368f" providerId="LiveId" clId="{A26EAB6A-CA96-4462-8CD4-B95313CA5BE0}" dt="2025-08-25T11:16:37.674" v="625" actId="20577"/>
          <ac:spMkLst>
            <pc:docMk/>
            <pc:sldMk cId="328592290" sldId="337"/>
            <ac:spMk id="3" creationId="{F22F1F19-38C8-48DE-872F-C53BD5F7B13E}"/>
          </ac:spMkLst>
        </pc:spChg>
        <pc:picChg chg="del">
          <ac:chgData name="Dhruv Panchal" userId="11aec0b4da04368f" providerId="LiveId" clId="{A26EAB6A-CA96-4462-8CD4-B95313CA5BE0}" dt="2025-08-25T11:16:02.004" v="620" actId="478"/>
          <ac:picMkLst>
            <pc:docMk/>
            <pc:sldMk cId="328592290" sldId="337"/>
            <ac:picMk id="3074" creationId="{A597125D-6589-4433-8228-465B433E5416}"/>
          </ac:picMkLst>
        </pc:picChg>
        <pc:picChg chg="add mod">
          <ac:chgData name="Dhruv Panchal" userId="11aec0b4da04368f" providerId="LiveId" clId="{A26EAB6A-CA96-4462-8CD4-B95313CA5BE0}" dt="2025-08-25T11:16:32.717" v="624" actId="1076"/>
          <ac:picMkLst>
            <pc:docMk/>
            <pc:sldMk cId="328592290" sldId="337"/>
            <ac:picMk id="4098" creationId="{F921D23E-037E-4718-A5C3-A56ADA5E01C7}"/>
          </ac:picMkLst>
        </pc:picChg>
      </pc:sldChg>
      <pc:sldChg chg="addSp delSp modSp add mod modAnim">
        <pc:chgData name="Dhruv Panchal" userId="11aec0b4da04368f" providerId="LiveId" clId="{A26EAB6A-CA96-4462-8CD4-B95313CA5BE0}" dt="2025-08-27T05:16:37.294" v="817" actId="2711"/>
        <pc:sldMkLst>
          <pc:docMk/>
          <pc:sldMk cId="187558357" sldId="338"/>
        </pc:sldMkLst>
        <pc:spChg chg="mod">
          <ac:chgData name="Dhruv Panchal" userId="11aec0b4da04368f" providerId="LiveId" clId="{A26EAB6A-CA96-4462-8CD4-B95313CA5BE0}" dt="2025-08-27T05:04:48.268" v="778" actId="20577"/>
          <ac:spMkLst>
            <pc:docMk/>
            <pc:sldMk cId="187558357" sldId="338"/>
            <ac:spMk id="2" creationId="{66E802DC-C4B0-4335-99AF-BDADADB15ED7}"/>
          </ac:spMkLst>
        </pc:spChg>
        <pc:spChg chg="mod">
          <ac:chgData name="Dhruv Panchal" userId="11aec0b4da04368f" providerId="LiveId" clId="{A26EAB6A-CA96-4462-8CD4-B95313CA5BE0}" dt="2025-08-27T05:16:37.294" v="817" actId="2711"/>
          <ac:spMkLst>
            <pc:docMk/>
            <pc:sldMk cId="187558357" sldId="338"/>
            <ac:spMk id="3" creationId="{9DBCA23D-633B-4CA6-991F-8DF4891F1B2A}"/>
          </ac:spMkLst>
        </pc:spChg>
        <pc:spChg chg="add del">
          <ac:chgData name="Dhruv Panchal" userId="11aec0b4da04368f" providerId="LiveId" clId="{A26EAB6A-CA96-4462-8CD4-B95313CA5BE0}" dt="2025-08-27T05:09:50.811" v="780"/>
          <ac:spMkLst>
            <pc:docMk/>
            <pc:sldMk cId="187558357" sldId="338"/>
            <ac:spMk id="4" creationId="{0E02538B-C87F-4232-8D46-6F09F6DF5574}"/>
          </ac:spMkLst>
        </pc:spChg>
        <pc:spChg chg="add del">
          <ac:chgData name="Dhruv Panchal" userId="11aec0b4da04368f" providerId="LiveId" clId="{A26EAB6A-CA96-4462-8CD4-B95313CA5BE0}" dt="2025-08-27T05:11:04.398" v="785"/>
          <ac:spMkLst>
            <pc:docMk/>
            <pc:sldMk cId="187558357" sldId="338"/>
            <ac:spMk id="5" creationId="{C5CFBE41-D91A-42E5-A6F5-1C0525BB89C3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5F20B-F65C-4BBE-953B-00605B5A4E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CBCB66-4CD8-4367-A4F1-EC4ECF619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70715-BF34-4838-8E49-ECDB89A4A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48752-5DD9-4DB4-98C1-55415F1FC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ED10B-88C9-4232-A849-F12351469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026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DBF89-12F6-4D1E-A1F1-2A509A154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F26682-FF75-46CB-8628-F0CE269721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273AA-523D-48D9-9324-4024D0A64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D93AC0-782A-4A1E-8123-568676A10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EEBFB-E4EB-4312-8E8B-B7D01F5E6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5518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34B9A3-C948-406C-A6CB-E3F72256F8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3C316E-5953-4157-81A5-28684F153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5003B-CFCC-4A52-9F15-07F6BDBDF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FAEAC-4B8D-4249-A69D-3EEBF62CB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C2944-866F-424B-97D5-36024CDE5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358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55190-AC18-42AD-BEEC-70934864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08F2F-9E9F-493F-AA67-6EF5BD20D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76368-0769-4503-A8C7-FC17E8FD0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F5A2C-4D79-4F9B-A445-F97AA2306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8B57A-4626-442C-8B1D-BC29D0759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3446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B0777-FFB3-43B5-B5C9-265DAFD63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0D453-225D-49A7-9668-4EB8DA869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7CA7D-A1AF-41E7-8A27-D3E986CAF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B6233-4B05-4282-ACBC-20E65FCF1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5277E-F2E5-42A3-A612-CCBE39529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255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BF673-CA7F-4CED-80BB-ADCA42A1C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65DB-56BB-45B3-B6DA-C3E31AB21A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42DF5-47AA-4C53-998A-450C48022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4A7065-F079-4046-B3EB-F7156C396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D7371D-454B-4272-8D7C-10E270DE3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07F01-7D0D-4DD3-B189-956838C72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991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E20D-DBCE-41C5-BA1C-07C92114B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A1C61C-190D-428C-8CA3-8B6805E77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502CF-0798-4FA7-B9F5-374AF96EF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2F824B-2EDB-4D1B-8D19-4E4BA23B00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DEB61-7853-4DF3-900E-AF16DED25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FAF5F0-28B1-4333-907E-790DDAE43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45DD58-0071-4F3B-8752-CD9EAF474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9E72C6-FF09-414E-9C02-605471319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1719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24BF-0A55-4ACA-AF87-1A41D240A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6878B7-B74C-4106-9D9B-FA173BB47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F6EC56-29F8-40A9-984F-82A959D50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F4CE3A-8537-4D33-BF77-A9D2D7B23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1117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51E441-E4CB-42BE-8EED-149C9FD34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8DC37F-0DDE-4F16-BE4B-EED7FA02C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5CE89-226F-4CE9-AE3C-38FD92617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0695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06D64-5878-4724-AE7E-D1851FDC5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9837A-705F-422E-B2CF-072D5FB6B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A18BC-6D70-4952-A79A-39D480F77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05623A-E34C-4A8A-974F-A11CFF4C1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56460-7B46-4B0D-B9D8-CC2D8C059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8ECFD6-3C52-45BC-8FE1-BC42B72C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6756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925A4-2E84-4921-A039-DF28AD328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DA6765-2EC9-4654-97FD-984EF76C9A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A5C1A-4B1B-4642-831E-789904E4E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30354C-1549-427C-9440-F561E63CA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BBA06-FFA5-4A7F-B6E1-821A847B6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99468-602B-47C2-9079-35F0548EE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1693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2852DE-F325-4824-A335-4AFD73D38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EF78ED-BB45-4391-9724-EFEE2CBC09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1C966-2D64-48AB-AE15-8EA3F10AE5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5C666-7E5B-4648-813B-4D27429871E5}" type="datetimeFigureOut">
              <a:rPr lang="en-GB" smtClean="0"/>
              <a:t>29/08/2025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B0193-B956-481D-83B0-01B473356E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5B5F2-05C3-4D8E-A086-576487C3C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96361-CA21-4176-902C-D78AC27BE424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92B5EC-FAAB-45F5-AB88-FA5883D3893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6499" y="0"/>
            <a:ext cx="2555501" cy="80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620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AE33C-EC98-4E90-9C48-F879C6C52C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73" y="3213769"/>
            <a:ext cx="11983454" cy="238760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Faculty Development Program (FDP) </a:t>
            </a:r>
            <a:b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 4 - Assessments, Grading &amp; 		Feedback with AI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281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16: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Q.2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tool is mainly used for plagiarism detection?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Gradescope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Google Forms Quiz Mode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Turnitin Draft Coach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Microsoft Forms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c) Turnitin Draft Coach</a:t>
            </a:r>
          </a:p>
        </p:txBody>
      </p:sp>
    </p:spTree>
    <p:extLst>
      <p:ext uri="{BB962C8B-B14F-4D97-AF65-F5344CB8AC3E}">
        <p14:creationId xmlns:p14="http://schemas.microsoft.com/office/powerpoint/2010/main" val="1726535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16: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Q.3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one major benefit of AI in assessments compared to manual evaluation?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More errors in grading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Faster grading and reduced bias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Requires more time from teachers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Completely replaces teachers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Faster grading and reduced bias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395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16: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Q.4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Gradescope is best known for: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Creating presentations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Automated grading of exams/assignments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Conducting online lectures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Video-based learning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Automated grading of exams/assignments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0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16: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Q.5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AI-based plagiarism detection tools help ensure academic honesty by highlighting copied content. (True/False)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True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845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58D9A-B38E-400B-89E8-26F08B04E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17: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Quiz Generator GPTs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523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F1F19-38C8-48DE-872F-C53BD5F7B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4925"/>
            <a:ext cx="10228729" cy="528345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GPT for MCQs, match-the-following, fill-in-the-blank, and true/false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725AF6B3-2E54-48CD-85B4-B5AE019AA4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8" t="16529" r="6333" b="12286"/>
          <a:stretch/>
        </p:blipFill>
        <p:spPr bwMode="auto">
          <a:xfrm>
            <a:off x="2531837" y="673270"/>
            <a:ext cx="7128326" cy="5839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580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F1F19-38C8-48DE-872F-C53BD5F7B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4380"/>
            <a:ext cx="11725835" cy="447292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Cognitive level mapping with Bloom’s taxonomy</a:t>
            </a:r>
            <a:endParaRPr lang="en-GB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C00759-D0C0-4BD4-9912-755976AF58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05" t="19181" r="2105"/>
          <a:stretch/>
        </p:blipFill>
        <p:spPr>
          <a:xfrm>
            <a:off x="2440405" y="804813"/>
            <a:ext cx="7311189" cy="590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737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A73423-28FA-4C7F-9B1E-92EF5DD35A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" y="2470484"/>
            <a:ext cx="11931010" cy="3048000"/>
          </a:xfrm>
        </p:spPr>
      </p:pic>
    </p:spTree>
    <p:extLst>
      <p:ext uri="{BB962C8B-B14F-4D97-AF65-F5344CB8AC3E}">
        <p14:creationId xmlns:p14="http://schemas.microsoft.com/office/powerpoint/2010/main" val="688072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93EA6-535A-4FC0-98F2-C730623C24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F02D3F-C989-4B78-8B16-183D49934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084" y="0"/>
            <a:ext cx="2608916" cy="82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499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17: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Q.1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quiz format is best for testing factual recall quickly?</a:t>
            </a:r>
            <a:b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MCQs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Match-the-Following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Fill-in-the-Blank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True/False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d) True/False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873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58D9A-B38E-400B-89E8-26F08B04E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3" y="2103437"/>
            <a:ext cx="11955517" cy="1325563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16: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in Assessments: Types &amp; Tools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4057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17: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Q.2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 can generate quizzes aligned with which framework of cognitive levels?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Maslow’s Hierarchy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Bloom’s Taxonomy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Kolb’s Cycle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Kirkpatrick Model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Bloom’s Taxonomy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8106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17: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Q.3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Fill in the blank:</a:t>
            </a:r>
            <a:b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 can generate ________ type questions to test relationships between concepts.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Match-the-Following</a:t>
            </a:r>
          </a:p>
        </p:txBody>
      </p:sp>
    </p:spTree>
    <p:extLst>
      <p:ext uri="{BB962C8B-B14F-4D97-AF65-F5344CB8AC3E}">
        <p14:creationId xmlns:p14="http://schemas.microsoft.com/office/powerpoint/2010/main" val="1932681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17: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Q.4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of the following tools can be used to import GPT-generated quizzes directly into classrooms?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Photoshop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Quizizz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Excel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Canva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Quizizz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255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17: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Q.5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 can automatically tag each question to a Bloom’s taxonomy level. (True/False)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True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914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58D9A-B38E-400B-89E8-26F08B04E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18: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Rubric &amp; Feedback GPTs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9084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F1F19-38C8-48DE-872F-C53BD5F7B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5423"/>
            <a:ext cx="12192000" cy="5123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grading rubrics for fair evaluation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74F71-D4D8-4957-A30A-368E865C78E6}"/>
              </a:ext>
            </a:extLst>
          </p:cNvPr>
          <p:cNvSpPr/>
          <p:nvPr/>
        </p:nvSpPr>
        <p:spPr>
          <a:xfrm>
            <a:off x="0" y="789892"/>
            <a:ext cx="8463086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Rubrics give clear criteria for marking student work.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fairness &amp; consistency in evaluation across all learners.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 students understand expectations before attempting tasks.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subjectivity by focusing on defined performance levels.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structured feedback that guides improvement.</a:t>
            </a:r>
          </a:p>
        </p:txBody>
      </p:sp>
      <p:pic>
        <p:nvPicPr>
          <p:cNvPr id="1030" name="Picture 6" descr="Generated image">
            <a:extLst>
              <a:ext uri="{FF2B5EF4-FFF2-40B4-BE49-F238E27FC236}">
                <a16:creationId xmlns:a16="http://schemas.microsoft.com/office/drawing/2014/main" id="{C6732037-5D13-451D-8B55-BBCF5C631C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01"/>
          <a:stretch/>
        </p:blipFill>
        <p:spPr bwMode="auto">
          <a:xfrm>
            <a:off x="4569962" y="2728885"/>
            <a:ext cx="7622038" cy="4151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09395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F1F19-38C8-48DE-872F-C53BD5F7B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042"/>
            <a:ext cx="12192000" cy="50292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for rubric creation and progress reports.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52859A4-3A31-40F0-8AD9-1E8100A7742D}"/>
              </a:ext>
            </a:extLst>
          </p:cNvPr>
          <p:cNvSpPr/>
          <p:nvPr/>
        </p:nvSpPr>
        <p:spPr>
          <a:xfrm>
            <a:off x="-1" y="779730"/>
            <a:ext cx="989797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 auto-generates rubrics with criteria &amp; performance levels.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Saves teacher time by reducing manual rubric design.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Aligns rubrics with learning outcomes &amp; Bloom’s levels.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Reports give data-driven insights into student strengths &amp; gaps.</a:t>
            </a:r>
          </a:p>
        </p:txBody>
      </p:sp>
      <p:pic>
        <p:nvPicPr>
          <p:cNvPr id="6" name="Picture 4" descr="Generated image">
            <a:extLst>
              <a:ext uri="{FF2B5EF4-FFF2-40B4-BE49-F238E27FC236}">
                <a16:creationId xmlns:a16="http://schemas.microsoft.com/office/drawing/2014/main" id="{FDC4777B-72FC-4A6E-9A53-B8CFC800A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737" y="2327735"/>
            <a:ext cx="6577263" cy="4384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6912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A73423-28FA-4C7F-9B1E-92EF5DD35A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" y="2470484"/>
            <a:ext cx="11931010" cy="3048000"/>
          </a:xfrm>
        </p:spPr>
      </p:pic>
    </p:spTree>
    <p:extLst>
      <p:ext uri="{BB962C8B-B14F-4D97-AF65-F5344CB8AC3E}">
        <p14:creationId xmlns:p14="http://schemas.microsoft.com/office/powerpoint/2010/main" val="21376153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93EA6-535A-4FC0-98F2-C730623C24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F02D3F-C989-4B78-8B16-183D49934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084" y="0"/>
            <a:ext cx="2608916" cy="82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250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18: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Q.1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the main purpose of using grading rubrics?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To make evaluation random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To ensure fairness and consistency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To reduce teacher workload completely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To replace student feedback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To ensure fairness and consistency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573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AB0B7-92AC-4BF0-8BFF-470EAF3B7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795" y="161365"/>
            <a:ext cx="10506634" cy="430305"/>
          </a:xfrm>
        </p:spPr>
        <p:txBody>
          <a:bodyPr>
            <a:no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Types: Formative, summative, adaptive assessments</a:t>
            </a:r>
            <a:endParaRPr lang="en-GB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C942D56-53F8-44A0-B12E-F2657D956919}"/>
              </a:ext>
            </a:extLst>
          </p:cNvPr>
          <p:cNvSpPr/>
          <p:nvPr/>
        </p:nvSpPr>
        <p:spPr>
          <a:xfrm>
            <a:off x="0" y="1727179"/>
            <a:ext cx="549711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Formative Assessments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checks during learning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feedback to improve progress</a:t>
            </a:r>
          </a:p>
          <a:p>
            <a:pPr algn="just"/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Summative Assessments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Conducted at the end of unit/course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final learning outcomes</a:t>
            </a:r>
          </a:p>
          <a:p>
            <a:pPr algn="just"/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Adaptive Assessments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Adjusts difficulty in real-time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evaluation for each learner</a:t>
            </a:r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5CA5CF58-A2E1-40DC-81E6-06EC80ADF0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7" t="19162" r="3782" b="8887"/>
          <a:stretch/>
        </p:blipFill>
        <p:spPr bwMode="auto">
          <a:xfrm>
            <a:off x="5577322" y="1714500"/>
            <a:ext cx="6614678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34264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18: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Q.2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AI tool can assist in creating rubrics and progress reports?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Photoshop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CoRubric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Canva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PowerPoint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CoRubric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87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18: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Q.3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Rubrics help students understand expectations before attempting tasks. (True/False)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True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61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18: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Q.4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 can help generate rubrics that align with: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Learning outcomes and Bloom’s taxonomy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Teacher’s personal preference only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Random grading criteria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Student popularity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a) Learning outcomes and Bloom’s taxonomy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56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18: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Q.5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of the following is a benefit of AI-generated progress reports?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Randomized student scores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Data-driven insights into strengths and gaps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Eliminates the need for teachers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Reduces transparency in grading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Data-driven insights into strengths and gaps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52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58D9A-B38E-400B-89E8-26F08B04E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03437"/>
            <a:ext cx="12192000" cy="1325563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19: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Role-play: AI as Student Evaluator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21943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F1F19-38C8-48DE-872F-C53BD5F7B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3339"/>
            <a:ext cx="12192000" cy="44813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Simulation: Teacher assigns work → GPT evaluates and provides feedback.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19DDF9-E47D-49C9-B1F4-AD79CBFD5CFB}"/>
              </a:ext>
            </a:extLst>
          </p:cNvPr>
          <p:cNvSpPr/>
          <p:nvPr/>
        </p:nvSpPr>
        <p:spPr>
          <a:xfrm>
            <a:off x="0" y="843677"/>
            <a:ext cx="1219199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Teacher uploads assignment or quiz answers.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 evaluates instantly using predefined rubrics.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clear, structured feedback with strengths &amp; improvements.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Saves time and ensures timely response for students.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Mimics real classroom workflow where AI acts as assistant.</a:t>
            </a:r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3ABCF4B3-8484-409A-8218-EB62EB965C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27"/>
          <a:stretch/>
        </p:blipFill>
        <p:spPr bwMode="auto">
          <a:xfrm>
            <a:off x="4732420" y="2736383"/>
            <a:ext cx="7459579" cy="4106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98401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F1F19-38C8-48DE-872F-C53BD5F7B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95" y="105318"/>
            <a:ext cx="12192000" cy="51230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Ethics and limitations of AI in feedback.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6A8F61-C0F9-4968-9E63-D4900EF2D979}"/>
              </a:ext>
            </a:extLst>
          </p:cNvPr>
          <p:cNvSpPr/>
          <p:nvPr/>
        </p:nvSpPr>
        <p:spPr>
          <a:xfrm>
            <a:off x="112294" y="1166842"/>
            <a:ext cx="5983705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Bias Risk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AI feedback may unintentionally reflect data biases.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Over-Reliance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Teachers and students should not depend on AI alone.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Human Touch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AI cannot fully understand emotions, tone, or context.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Privacy Concerns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Student data used by AI tools must be secured.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Complement, not Replace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AI should support teachers, not replace human judgment.</a:t>
            </a:r>
          </a:p>
        </p:txBody>
      </p:sp>
      <p:pic>
        <p:nvPicPr>
          <p:cNvPr id="2055" name="Picture 7" descr="Generated image">
            <a:extLst>
              <a:ext uri="{FF2B5EF4-FFF2-40B4-BE49-F238E27FC236}">
                <a16:creationId xmlns:a16="http://schemas.microsoft.com/office/drawing/2014/main" id="{4139CEB8-6C46-4A2C-9710-774D8805F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223" y="662258"/>
            <a:ext cx="5533483" cy="5533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35103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A73423-28FA-4C7F-9B1E-92EF5DD35A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" y="2470484"/>
            <a:ext cx="11931010" cy="3048000"/>
          </a:xfrm>
        </p:spPr>
      </p:pic>
    </p:spTree>
    <p:extLst>
      <p:ext uri="{BB962C8B-B14F-4D97-AF65-F5344CB8AC3E}">
        <p14:creationId xmlns:p14="http://schemas.microsoft.com/office/powerpoint/2010/main" val="14240858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93EA6-535A-4FC0-98F2-C730623C24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F02D3F-C989-4B78-8B16-183D49934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084" y="0"/>
            <a:ext cx="2608916" cy="82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664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19: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Q.1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simulation activity, what role does GPT play?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Student submitting answers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Teacher assigning work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Evaluator providing feedback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Peer reviewer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c) Evaluator providing feedback</a:t>
            </a:r>
          </a:p>
        </p:txBody>
      </p:sp>
    </p:spTree>
    <p:extLst>
      <p:ext uri="{BB962C8B-B14F-4D97-AF65-F5344CB8AC3E}">
        <p14:creationId xmlns:p14="http://schemas.microsoft.com/office/powerpoint/2010/main" val="392056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A527458-B4B5-4391-B089-DDD8DE4890C3}"/>
              </a:ext>
            </a:extLst>
          </p:cNvPr>
          <p:cNvSpPr/>
          <p:nvPr/>
        </p:nvSpPr>
        <p:spPr>
          <a:xfrm>
            <a:off x="-98610" y="98098"/>
            <a:ext cx="103721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 of AI vs manual evaluation: speed, accuracy, reduced bias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B5B4F4-C395-4038-9BD4-E3B959A5A308}"/>
              </a:ext>
            </a:extLst>
          </p:cNvPr>
          <p:cNvSpPr/>
          <p:nvPr/>
        </p:nvSpPr>
        <p:spPr>
          <a:xfrm>
            <a:off x="-1" y="1536173"/>
            <a:ext cx="449178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Speed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grades instantly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Saves teacher’s time</a:t>
            </a:r>
          </a:p>
          <a:p>
            <a:pPr algn="just"/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Minimizes human error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Consistent evaluation</a:t>
            </a:r>
          </a:p>
          <a:p>
            <a:pPr algn="just"/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Bias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Neutral grading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Fair outcomes for all students</a:t>
            </a:r>
          </a:p>
          <a:p>
            <a:pPr algn="just"/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 descr="Generated image">
            <a:extLst>
              <a:ext uri="{FF2B5EF4-FFF2-40B4-BE49-F238E27FC236}">
                <a16:creationId xmlns:a16="http://schemas.microsoft.com/office/drawing/2014/main" id="{78DB4D9A-E7C6-46D0-A89B-1668C48F68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5" t="20351" r="4422" b="38947"/>
          <a:stretch/>
        </p:blipFill>
        <p:spPr bwMode="auto">
          <a:xfrm>
            <a:off x="4090736" y="1912566"/>
            <a:ext cx="8101264" cy="2412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8737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19: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Q.2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 can provide structured feedback highlighting both strengths and areas of improvement. (True/False)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129168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19: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Q.3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of the following is a major ethical concern with AI feedback?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Faster grading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Data privacy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Clear rubrics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Timely responses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Data privacy</a:t>
            </a:r>
          </a:p>
        </p:txBody>
      </p:sp>
    </p:spTree>
    <p:extLst>
      <p:ext uri="{BB962C8B-B14F-4D97-AF65-F5344CB8AC3E}">
        <p14:creationId xmlns:p14="http://schemas.microsoft.com/office/powerpoint/2010/main" val="3594886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19: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Q.4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Fill in the blank: AI feedback may unintentionally reflect ________.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Bias</a:t>
            </a:r>
          </a:p>
        </p:txBody>
      </p:sp>
    </p:spTree>
    <p:extLst>
      <p:ext uri="{BB962C8B-B14F-4D97-AF65-F5344CB8AC3E}">
        <p14:creationId xmlns:p14="http://schemas.microsoft.com/office/powerpoint/2010/main" val="1814625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19: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Q.5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should be the role of AI in feedback according to ethical use?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Replace teachers fully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Support and complement teachers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Focus only on grades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Ignore student emotions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Support and complement teachers</a:t>
            </a:r>
          </a:p>
        </p:txBody>
      </p:sp>
    </p:spTree>
    <p:extLst>
      <p:ext uri="{BB962C8B-B14F-4D97-AF65-F5344CB8AC3E}">
        <p14:creationId xmlns:p14="http://schemas.microsoft.com/office/powerpoint/2010/main" val="291156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58D9A-B38E-400B-89E8-26F08B04E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20: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Assessment Redesign Task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4525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F1F19-38C8-48DE-872F-C53BD5F7B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8337"/>
            <a:ext cx="12192000" cy="52938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Redesigning Mid-Sem exams using AI</a:t>
            </a:r>
            <a:endParaRPr lang="en-GB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A597125D-6589-4433-8228-465B433E54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12"/>
          <a:stretch/>
        </p:blipFill>
        <p:spPr bwMode="auto">
          <a:xfrm>
            <a:off x="789071" y="657726"/>
            <a:ext cx="10613858" cy="5801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75797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F1F19-38C8-48DE-872F-C53BD5F7B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8337"/>
            <a:ext cx="10981765" cy="52938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Incorporating diverse question types &amp; auto-grading</a:t>
            </a:r>
            <a:endParaRPr lang="en-GB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 descr="Generated image">
            <a:extLst>
              <a:ext uri="{FF2B5EF4-FFF2-40B4-BE49-F238E27FC236}">
                <a16:creationId xmlns:a16="http://schemas.microsoft.com/office/drawing/2014/main" id="{F921D23E-037E-4718-A5C3-A56ADA5E0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378" y="657726"/>
            <a:ext cx="8855243" cy="5903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5922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F1F19-38C8-48DE-872F-C53BD5F7B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9381"/>
            <a:ext cx="12192000" cy="43209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Peer review with AI-generated rubrics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935190A6-4E8C-45E6-8818-7B6F9B4D93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/>
          <a:stretch/>
        </p:blipFill>
        <p:spPr bwMode="auto">
          <a:xfrm>
            <a:off x="952500" y="1156075"/>
            <a:ext cx="10287000" cy="5269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83123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A73423-28FA-4C7F-9B1E-92EF5DD35A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" y="2470484"/>
            <a:ext cx="11931010" cy="3048000"/>
          </a:xfrm>
        </p:spPr>
      </p:pic>
    </p:spTree>
    <p:extLst>
      <p:ext uri="{BB962C8B-B14F-4D97-AF65-F5344CB8AC3E}">
        <p14:creationId xmlns:p14="http://schemas.microsoft.com/office/powerpoint/2010/main" val="384172448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93EA6-535A-4FC0-98F2-C730623C24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F02D3F-C989-4B78-8B16-183D49934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084" y="0"/>
            <a:ext cx="2608916" cy="82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67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BD93C-58C4-451B-901A-F83C3300E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2881"/>
            <a:ext cx="10300447" cy="699247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Examples: Gradescope, Google Forms Quiz Mode, Microsoft Forms, Type form (no-code quiz creation)</a:t>
            </a:r>
            <a:endParaRPr lang="en-GB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57AE3D3-F67D-49FC-8DD7-8B07484D40D8}"/>
              </a:ext>
            </a:extLst>
          </p:cNvPr>
          <p:cNvSpPr/>
          <p:nvPr/>
        </p:nvSpPr>
        <p:spPr>
          <a:xfrm>
            <a:off x="0" y="1166842"/>
            <a:ext cx="5089855" cy="45243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Gradescope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Automates exam/assignment grading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Saves teacher effort</a:t>
            </a:r>
          </a:p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Forms Quiz Mode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Quick MCQ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Auto-grading &amp; instant feedback</a:t>
            </a:r>
          </a:p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Microsoft Forms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Analytics dashboard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quiz insights</a:t>
            </a:r>
          </a:p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 form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Engaging quizzes &amp; surveys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No-code, easy to use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66D127-B8E1-4A15-AC84-DBDC1583C8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t="17014" r="5556" b="7836"/>
          <a:stretch/>
        </p:blipFill>
        <p:spPr>
          <a:xfrm>
            <a:off x="5614737" y="1123375"/>
            <a:ext cx="5775158" cy="488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7973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20: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Q.1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of the following is a key benefit of redesigning exams with AI?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Focus only on rote learning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Generating diverse and adaptive questions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Eliminating student participation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Limiting question formats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Generating diverse and adaptive questions</a:t>
            </a:r>
          </a:p>
        </p:txBody>
      </p:sp>
    </p:spTree>
    <p:extLst>
      <p:ext uri="{BB962C8B-B14F-4D97-AF65-F5344CB8AC3E}">
        <p14:creationId xmlns:p14="http://schemas.microsoft.com/office/powerpoint/2010/main" val="4132164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20: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Q.2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can support both objective (MCQs, True/False) and subjective (essays, long answers) question types. (True/False)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406734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20: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Q.3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tool is commonly used for auto-grading of objective questions?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Photoshop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Google Forms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Canva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Excel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Google Forms</a:t>
            </a:r>
          </a:p>
        </p:txBody>
      </p:sp>
    </p:spTree>
    <p:extLst>
      <p:ext uri="{BB962C8B-B14F-4D97-AF65-F5344CB8AC3E}">
        <p14:creationId xmlns:p14="http://schemas.microsoft.com/office/powerpoint/2010/main" val="53780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20: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Q.4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Fill in the blank: Peer review becomes more fair and unbiased when ________ are generated by AI.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Rubrics</a:t>
            </a:r>
          </a:p>
        </p:txBody>
      </p:sp>
    </p:spTree>
    <p:extLst>
      <p:ext uri="{BB962C8B-B14F-4D97-AF65-F5344CB8AC3E}">
        <p14:creationId xmlns:p14="http://schemas.microsoft.com/office/powerpoint/2010/main" val="3719511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20: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Q.5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the role of AI in peer review with rubrics?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Replace students in reviewing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Provide clear criteria for evaluation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Make grading random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Remove collaboration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b) Provide clear criteria for evaluation</a:t>
            </a:r>
          </a:p>
        </p:txBody>
      </p:sp>
    </p:spTree>
    <p:extLst>
      <p:ext uri="{BB962C8B-B14F-4D97-AF65-F5344CB8AC3E}">
        <p14:creationId xmlns:p14="http://schemas.microsoft.com/office/powerpoint/2010/main" val="341450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894" y="224118"/>
            <a:ext cx="9614647" cy="295835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 Project: Assessment Redesign with AI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Redesign an assessment using Quizizz AI.</a:t>
            </a: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Quizizz AI to generate a complete quiz (MCQs, True/False, Fill-in-the-Blank, etc.).</a:t>
            </a: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Share the quiz with participants for live/play mode.</a:t>
            </a: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 auto-grading instant results and scoring.</a:t>
            </a: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the leader board to see top performers and participation trends.</a:t>
            </a:r>
          </a:p>
          <a:p>
            <a:pPr marL="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Deliverables: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Quizizz AI generated quiz link.</a:t>
            </a: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Leader board / result summary from Quizizz.</a:t>
            </a:r>
          </a:p>
          <a:p>
            <a:pPr marL="0" indent="0" algn="just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58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58C8983-8EF7-41CE-91B0-5B94DB1D0260}"/>
              </a:ext>
            </a:extLst>
          </p:cNvPr>
          <p:cNvSpPr/>
          <p:nvPr/>
        </p:nvSpPr>
        <p:spPr>
          <a:xfrm>
            <a:off x="55585" y="1"/>
            <a:ext cx="1165232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in plagiarism detection (Turnitin Draft Coach)</a:t>
            </a:r>
            <a:endParaRPr lang="en-US" sz="8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501F30-4D7C-4659-8DFC-EAB9A2252F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0"/>
          <a:stretch/>
        </p:blipFill>
        <p:spPr>
          <a:xfrm>
            <a:off x="806997" y="1106905"/>
            <a:ext cx="10432503" cy="575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714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A73423-28FA-4C7F-9B1E-92EF5DD35A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" y="2470484"/>
            <a:ext cx="11931010" cy="3048000"/>
          </a:xfrm>
        </p:spPr>
      </p:pic>
    </p:spTree>
    <p:extLst>
      <p:ext uri="{BB962C8B-B14F-4D97-AF65-F5344CB8AC3E}">
        <p14:creationId xmlns:p14="http://schemas.microsoft.com/office/powerpoint/2010/main" val="1301658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93EA6-535A-4FC0-98F2-C730623C24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F02D3F-C989-4B78-8B16-183D49934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084" y="0"/>
            <a:ext cx="2608916" cy="82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23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02DC-C4B0-4335-99AF-BDADADB1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53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16: Quiz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23D-633B-4CA6-991F-8DF4891F1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3978"/>
            <a:ext cx="12192000" cy="6104021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Q.1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type of assessment adjusts difficulty in real-time based on student responses?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Formative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Summative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Adaptive</a:t>
            </a:r>
          </a:p>
          <a:p>
            <a:pPr marL="0" indent="0">
              <a:buNone/>
            </a:pP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c) Adaptive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82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1049</TotalTime>
  <Words>1621</Words>
  <Application>Microsoft Office PowerPoint</Application>
  <PresentationFormat>Widescreen</PresentationFormat>
  <Paragraphs>203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Arial</vt:lpstr>
      <vt:lpstr>Calibri</vt:lpstr>
      <vt:lpstr>Calibri Light</vt:lpstr>
      <vt:lpstr>Times New Roman</vt:lpstr>
      <vt:lpstr>Office Theme</vt:lpstr>
      <vt:lpstr>Faculty Development Program (FDP)  Day 4 - Assessments, Grading &amp;   Feedback with AI </vt:lpstr>
      <vt:lpstr>Session 16: AI in Assessments: Types &amp; Tools</vt:lpstr>
      <vt:lpstr>Types: Formative, summative, adaptive assessments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Session 16: Quiz</vt:lpstr>
      <vt:lpstr>Session 16: Quiz</vt:lpstr>
      <vt:lpstr>Session 16: Quiz</vt:lpstr>
      <vt:lpstr>Session 16: Quiz</vt:lpstr>
      <vt:lpstr>Session 16: Quiz</vt:lpstr>
      <vt:lpstr>Session 17: Quiz Generator GPTs</vt:lpstr>
      <vt:lpstr>PowerPoint Presentation</vt:lpstr>
      <vt:lpstr>PowerPoint Presentation</vt:lpstr>
      <vt:lpstr>PowerPoint Presentation</vt:lpstr>
      <vt:lpstr>PowerPoint Presentation</vt:lpstr>
      <vt:lpstr>Session 17: Quiz</vt:lpstr>
      <vt:lpstr>Session 17: Quiz</vt:lpstr>
      <vt:lpstr>Session 17: Quiz</vt:lpstr>
      <vt:lpstr>Session 17: Quiz</vt:lpstr>
      <vt:lpstr>Session 17: Quiz</vt:lpstr>
      <vt:lpstr>Session 18: Rubric &amp; Feedback GPTs</vt:lpstr>
      <vt:lpstr>PowerPoint Presentation</vt:lpstr>
      <vt:lpstr>PowerPoint Presentation</vt:lpstr>
      <vt:lpstr>PowerPoint Presentation</vt:lpstr>
      <vt:lpstr>PowerPoint Presentation</vt:lpstr>
      <vt:lpstr>Session 18: Quiz</vt:lpstr>
      <vt:lpstr>Session 18: Quiz</vt:lpstr>
      <vt:lpstr>Session 18: Quiz</vt:lpstr>
      <vt:lpstr>Session 18: Quiz</vt:lpstr>
      <vt:lpstr>Session 18: Quiz</vt:lpstr>
      <vt:lpstr>Session 19: Role-play: AI as Student Evaluator</vt:lpstr>
      <vt:lpstr>PowerPoint Presentation</vt:lpstr>
      <vt:lpstr>PowerPoint Presentation</vt:lpstr>
      <vt:lpstr>PowerPoint Presentation</vt:lpstr>
      <vt:lpstr>PowerPoint Presentation</vt:lpstr>
      <vt:lpstr>Session 19: Quiz</vt:lpstr>
      <vt:lpstr>Session 19: Quiz</vt:lpstr>
      <vt:lpstr>Session 19: Quiz</vt:lpstr>
      <vt:lpstr>Session 19: Quiz</vt:lpstr>
      <vt:lpstr>Session 19: Quiz</vt:lpstr>
      <vt:lpstr>Session 20: Assessment Redesign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Session 20: Quiz</vt:lpstr>
      <vt:lpstr>Session 20: Quiz</vt:lpstr>
      <vt:lpstr>Session 20: Quiz</vt:lpstr>
      <vt:lpstr>Session 20: Quiz</vt:lpstr>
      <vt:lpstr>Session 20: Quiz</vt:lpstr>
      <vt:lpstr>Mini Project: Assessment Redesign with AI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Faculty Development Program (FDP)</dc:title>
  <dc:creator>Dhruv Panchal</dc:creator>
  <cp:lastModifiedBy>Dhruv Panchal</cp:lastModifiedBy>
  <cp:revision>72</cp:revision>
  <dcterms:created xsi:type="dcterms:W3CDTF">2025-08-18T08:58:42Z</dcterms:created>
  <dcterms:modified xsi:type="dcterms:W3CDTF">2025-08-29T05:29:38Z</dcterms:modified>
</cp:coreProperties>
</file>

<file path=docProps/thumbnail.jpeg>
</file>